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embeddedFontLst>
    <p:embeddedFont>
      <p:font typeface="Libre Franklin"/>
      <p:regular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5" name="Google Shape;5;n"/>
          <p:cNvSpPr txBox="1"/>
          <p:nvPr>
            <p:ph type="hdr" idx="3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6" name="Google Shape;6;n"/>
          <p:cNvSpPr txBox="1"/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4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:notes"/>
          <p:cNvSpPr txBox="1"/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" name="Google Shape;104;p1:notes"/>
          <p:cNvSpPr/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:notes"/>
          <p:cNvSpPr txBox="1"/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1" name="Google Shape;121;p2:notes"/>
          <p:cNvSpPr/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/>
          <p:nvPr>
            <p:ph type="sldImg" idx="2"/>
          </p:nvPr>
        </p:nvSpPr>
        <p:spPr>
          <a:xfrm>
            <a:off x="685800" y="1143000"/>
            <a:ext cx="5486040" cy="308592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3" name="Google Shape;133;p3:notes"/>
          <p:cNvSpPr txBox="1"/>
          <p:nvPr>
            <p:ph type="body" idx="1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59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1200" b="0" strike="noStrik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4" name="Google Shape;134;p3:notes"/>
          <p:cNvSpPr txBox="1"/>
          <p:nvPr>
            <p:ph type="sldNum" idx="1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4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 txBox="1"/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" name="Google Shape;154;p4:notes"/>
          <p:cNvSpPr/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a047d002c1_0_7:notes"/>
          <p:cNvSpPr txBox="1"/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7" name="Google Shape;177;g3a047d002c1_0_7:notes"/>
          <p:cNvSpPr/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:notes"/>
          <p:cNvSpPr txBox="1"/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1" name="Google Shape;201;p5:notes"/>
          <p:cNvSpPr/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 Slide">
  <p:cSld name="BLANK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21" name="Google Shape;21;p7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matchingName="Title, Content over Content">
  <p:cSld name="OBJECT_OVER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type="body" idx="1"/>
          </p:nvPr>
        </p:nvSpPr>
        <p:spPr>
          <a:xfrm>
            <a:off x="581040" y="2340720"/>
            <a:ext cx="1102932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type="body" idx="2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81" name="Google Shape;81;p16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matchingName="Title, 4 Content">
  <p:cSld name="FOUR_OBJECT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type="body" idx="1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type="body" idx="2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type="body" idx="3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type="body" idx="4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90" name="Google Shape;90;p17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type="body" idx="1"/>
          </p:nvPr>
        </p:nvSpPr>
        <p:spPr>
          <a:xfrm>
            <a:off x="581040" y="2340720"/>
            <a:ext cx="355104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8"/>
          <p:cNvSpPr txBox="1"/>
          <p:nvPr>
            <p:ph type="body" idx="2"/>
          </p:nvPr>
        </p:nvSpPr>
        <p:spPr>
          <a:xfrm>
            <a:off x="4309920" y="2340720"/>
            <a:ext cx="355104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type="body" idx="3"/>
          </p:nvPr>
        </p:nvSpPr>
        <p:spPr>
          <a:xfrm>
            <a:off x="8039160" y="2340720"/>
            <a:ext cx="355104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8"/>
          <p:cNvSpPr txBox="1"/>
          <p:nvPr>
            <p:ph type="body" idx="4"/>
          </p:nvPr>
        </p:nvSpPr>
        <p:spPr>
          <a:xfrm>
            <a:off x="581040" y="4239360"/>
            <a:ext cx="355104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type="body" idx="5"/>
          </p:nvPr>
        </p:nvSpPr>
        <p:spPr>
          <a:xfrm>
            <a:off x="4309920" y="4239360"/>
            <a:ext cx="355104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8"/>
          <p:cNvSpPr txBox="1"/>
          <p:nvPr>
            <p:ph type="body" idx="6"/>
          </p:nvPr>
        </p:nvSpPr>
        <p:spPr>
          <a:xfrm>
            <a:off x="8039160" y="4239360"/>
            <a:ext cx="355104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01" name="Google Shape;101;p18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Slide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8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type="subTitle" idx="1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27" name="Google Shape;27;p8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, Content">
  <p:cSld name="OBJEC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type="body" idx="1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3" name="Google Shape;33;p9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itle, 2 Content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type="body" idx="1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type="body" idx="2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0" name="Google Shape;40;p10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5" name="Google Shape;45;p11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matchingName="Centered Text">
  <p:cSld name="OBJECT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subTitle" idx="1"/>
          </p:nvPr>
        </p:nvSpPr>
        <p:spPr>
          <a:xfrm>
            <a:off x="581040" y="702000"/>
            <a:ext cx="11029320" cy="55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0" name="Google Shape;50;p12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matchingName="Title, 2 Content and Content">
  <p:cSld name="TWO_OBJECTS_AND_OBJEC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type="body" idx="1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type="body" idx="2"/>
          </p:nvPr>
        </p:nvSpPr>
        <p:spPr>
          <a:xfrm>
            <a:off x="6232680" y="2340720"/>
            <a:ext cx="5382000" cy="3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type="body" idx="3"/>
          </p:nvPr>
        </p:nvSpPr>
        <p:spPr>
          <a:xfrm>
            <a:off x="581040" y="423936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58" name="Google Shape;58;p13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matchingName="Title Content and 2 Content">
  <p:cSld name="OBJECT_AND_TWO_OBJECT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type="body" idx="1"/>
          </p:nvPr>
        </p:nvSpPr>
        <p:spPr>
          <a:xfrm>
            <a:off x="581040" y="2340720"/>
            <a:ext cx="5382000" cy="3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type="body" idx="2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type="body" idx="3"/>
          </p:nvPr>
        </p:nvSpPr>
        <p:spPr>
          <a:xfrm>
            <a:off x="6232680" y="423936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6" name="Google Shape;66;p14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matchingName="Title, 2 Content over Content">
  <p:cSld name="TWO_OBJECTS_OVER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type="body" idx="1"/>
          </p:nvPr>
        </p:nvSpPr>
        <p:spPr>
          <a:xfrm>
            <a:off x="581040" y="234072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type="body" idx="2"/>
          </p:nvPr>
        </p:nvSpPr>
        <p:spPr>
          <a:xfrm>
            <a:off x="6232680" y="2340720"/>
            <a:ext cx="538200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type="body" idx="3"/>
          </p:nvPr>
        </p:nvSpPr>
        <p:spPr>
          <a:xfrm>
            <a:off x="581040" y="4239360"/>
            <a:ext cx="11029320" cy="17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74" name="Google Shape;74;p15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/>
          <p:nvPr/>
        </p:nvSpPr>
        <p:spPr>
          <a:xfrm>
            <a:off x="446400" y="457200"/>
            <a:ext cx="3702960" cy="9468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spcFirstLastPara="1" wrap="square" lIns="91425" tIns="47500" rIns="91425" bIns="475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" name="Google Shape;11;p6"/>
          <p:cNvSpPr/>
          <p:nvPr/>
        </p:nvSpPr>
        <p:spPr>
          <a:xfrm>
            <a:off x="8042040" y="453600"/>
            <a:ext cx="3702960" cy="98280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spcFirstLastPara="1" wrap="square" lIns="91425" tIns="49300" rIns="91425" bIns="493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" name="Google Shape;12;p6"/>
          <p:cNvSpPr/>
          <p:nvPr/>
        </p:nvSpPr>
        <p:spPr>
          <a:xfrm>
            <a:off x="4241880" y="457200"/>
            <a:ext cx="3702960" cy="910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" name="Google Shape;13;p6"/>
          <p:cNvSpPr txBox="1"/>
          <p:nvPr>
            <p:ph type="title"/>
          </p:nvPr>
        </p:nvSpPr>
        <p:spPr>
          <a:xfrm>
            <a:off x="581040" y="702000"/>
            <a:ext cx="11029320" cy="118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14" name="Google Shape;14;p6"/>
          <p:cNvSpPr txBox="1"/>
          <p:nvPr>
            <p:ph type="body" idx="1"/>
          </p:nvPr>
        </p:nvSpPr>
        <p:spPr>
          <a:xfrm>
            <a:off x="581040" y="2340720"/>
            <a:ext cx="11029320" cy="3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15" name="Google Shape;15;p6"/>
          <p:cNvSpPr txBox="1"/>
          <p:nvPr>
            <p:ph type="dt" idx="10"/>
          </p:nvPr>
        </p:nvSpPr>
        <p:spPr>
          <a:xfrm>
            <a:off x="7606080" y="6423840"/>
            <a:ext cx="2844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16" name="Google Shape;16;p6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  <a:defRPr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17" name="Google Shape;17;p6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rgbClr val="3F3F3F"/>
              </a:buClr>
              <a:buSzPts val="900"/>
              <a:buFont typeface="Libre Franklin"/>
              <a:buNone/>
              <a:defRPr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Arial" panose="020B0604020202020204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3F3F3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fld>
            <a:endParaRPr sz="9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07" name="Google Shape;107;p1"/>
          <p:cNvSpPr/>
          <p:nvPr>
            <p:custDataLst>
              <p:tags r:id="rId1"/>
            </p:custDataLst>
          </p:nvPr>
        </p:nvSpPr>
        <p:spPr>
          <a:xfrm>
            <a:off x="1181520" y="1467360"/>
            <a:ext cx="6447240" cy="51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215D4B"/>
                </a:solidFill>
              </a:rPr>
              <a:t>Workflow (EVB)</a:t>
            </a:r>
            <a:endParaRPr sz="28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8" name="Google Shape;108;p1"/>
          <p:cNvSpPr/>
          <p:nvPr>
            <p:custDataLst>
              <p:tags r:id="rId2"/>
            </p:custDataLst>
          </p:nvPr>
        </p:nvSpPr>
        <p:spPr>
          <a:xfrm>
            <a:off x="325440" y="3807000"/>
            <a:ext cx="807840" cy="753480"/>
          </a:xfrm>
          <a:custGeom>
            <a:avLst/>
            <a:gdLst/>
            <a:ahLst/>
            <a:cxnLst/>
            <a:rect l="l" t="t" r="r" b="b"/>
            <a:pathLst>
              <a:path w="753745" h="753745" extrusionOk="0">
                <a:moveTo>
                  <a:pt x="376938" y="0"/>
                </a:moveTo>
                <a:lnTo>
                  <a:pt x="376634" y="0"/>
                </a:lnTo>
                <a:lnTo>
                  <a:pt x="329118" y="2950"/>
                </a:lnTo>
                <a:lnTo>
                  <a:pt x="329300" y="2950"/>
                </a:lnTo>
                <a:lnTo>
                  <a:pt x="283800" y="11531"/>
                </a:lnTo>
                <a:lnTo>
                  <a:pt x="240417" y="25390"/>
                </a:lnTo>
                <a:lnTo>
                  <a:pt x="199495" y="44172"/>
                </a:lnTo>
                <a:lnTo>
                  <a:pt x="161386" y="67526"/>
                </a:lnTo>
                <a:lnTo>
                  <a:pt x="126440" y="95099"/>
                </a:lnTo>
                <a:lnTo>
                  <a:pt x="95010" y="126537"/>
                </a:lnTo>
                <a:lnTo>
                  <a:pt x="67449" y="161488"/>
                </a:lnTo>
                <a:lnTo>
                  <a:pt x="44109" y="199599"/>
                </a:lnTo>
                <a:lnTo>
                  <a:pt x="25341" y="240517"/>
                </a:lnTo>
                <a:lnTo>
                  <a:pt x="11499" y="283889"/>
                </a:lnTo>
                <a:lnTo>
                  <a:pt x="2933" y="329362"/>
                </a:lnTo>
                <a:lnTo>
                  <a:pt x="0" y="376623"/>
                </a:lnTo>
                <a:lnTo>
                  <a:pt x="2936" y="423865"/>
                </a:lnTo>
                <a:lnTo>
                  <a:pt x="11506" y="469355"/>
                </a:lnTo>
                <a:lnTo>
                  <a:pt x="25357" y="512741"/>
                </a:lnTo>
                <a:lnTo>
                  <a:pt x="44136" y="553669"/>
                </a:lnTo>
                <a:lnTo>
                  <a:pt x="67489" y="591787"/>
                </a:lnTo>
                <a:lnTo>
                  <a:pt x="95063" y="626743"/>
                </a:lnTo>
                <a:lnTo>
                  <a:pt x="126507" y="658182"/>
                </a:lnTo>
                <a:lnTo>
                  <a:pt x="161466" y="685753"/>
                </a:lnTo>
                <a:lnTo>
                  <a:pt x="199588" y="709101"/>
                </a:lnTo>
                <a:lnTo>
                  <a:pt x="240521" y="727876"/>
                </a:lnTo>
                <a:lnTo>
                  <a:pt x="283912" y="741723"/>
                </a:lnTo>
                <a:lnTo>
                  <a:pt x="329418" y="750289"/>
                </a:lnTo>
                <a:lnTo>
                  <a:pt x="376621" y="753222"/>
                </a:lnTo>
                <a:lnTo>
                  <a:pt x="423865" y="750289"/>
                </a:lnTo>
                <a:lnTo>
                  <a:pt x="469358" y="741723"/>
                </a:lnTo>
                <a:lnTo>
                  <a:pt x="512746" y="727876"/>
                </a:lnTo>
                <a:lnTo>
                  <a:pt x="553678" y="709101"/>
                </a:lnTo>
                <a:lnTo>
                  <a:pt x="591799" y="685753"/>
                </a:lnTo>
                <a:lnTo>
                  <a:pt x="626757" y="658182"/>
                </a:lnTo>
                <a:lnTo>
                  <a:pt x="658199" y="626743"/>
                </a:lnTo>
                <a:lnTo>
                  <a:pt x="685772" y="591788"/>
                </a:lnTo>
                <a:lnTo>
                  <a:pt x="709123" y="553669"/>
                </a:lnTo>
                <a:lnTo>
                  <a:pt x="711967" y="547470"/>
                </a:lnTo>
                <a:lnTo>
                  <a:pt x="357224" y="547470"/>
                </a:lnTo>
                <a:lnTo>
                  <a:pt x="344562" y="547220"/>
                </a:lnTo>
                <a:lnTo>
                  <a:pt x="296503" y="540910"/>
                </a:lnTo>
                <a:lnTo>
                  <a:pt x="267010" y="478944"/>
                </a:lnTo>
                <a:lnTo>
                  <a:pt x="422825" y="478944"/>
                </a:lnTo>
                <a:lnTo>
                  <a:pt x="423255" y="478296"/>
                </a:lnTo>
                <a:lnTo>
                  <a:pt x="426508" y="472080"/>
                </a:lnTo>
                <a:lnTo>
                  <a:pt x="428789" y="465488"/>
                </a:lnTo>
                <a:lnTo>
                  <a:pt x="430068" y="458632"/>
                </a:lnTo>
                <a:lnTo>
                  <a:pt x="430194" y="448389"/>
                </a:lnTo>
                <a:lnTo>
                  <a:pt x="430047" y="444455"/>
                </a:lnTo>
                <a:lnTo>
                  <a:pt x="410356" y="409377"/>
                </a:lnTo>
                <a:lnTo>
                  <a:pt x="367714" y="393839"/>
                </a:lnTo>
                <a:lnTo>
                  <a:pt x="310484" y="392026"/>
                </a:lnTo>
                <a:lnTo>
                  <a:pt x="310484" y="349890"/>
                </a:lnTo>
                <a:lnTo>
                  <a:pt x="355261" y="349201"/>
                </a:lnTo>
                <a:lnTo>
                  <a:pt x="395608" y="337211"/>
                </a:lnTo>
                <a:lnTo>
                  <a:pt x="417291" y="300889"/>
                </a:lnTo>
                <a:lnTo>
                  <a:pt x="417504" y="294241"/>
                </a:lnTo>
                <a:lnTo>
                  <a:pt x="417834" y="286150"/>
                </a:lnTo>
                <a:lnTo>
                  <a:pt x="415957" y="278124"/>
                </a:lnTo>
                <a:lnTo>
                  <a:pt x="412357" y="271527"/>
                </a:lnTo>
                <a:lnTo>
                  <a:pt x="281131" y="271527"/>
                </a:lnTo>
                <a:lnTo>
                  <a:pt x="281131" y="224802"/>
                </a:lnTo>
                <a:lnTo>
                  <a:pt x="320255" y="210484"/>
                </a:lnTo>
                <a:lnTo>
                  <a:pt x="342454" y="206888"/>
                </a:lnTo>
                <a:lnTo>
                  <a:pt x="342240" y="206888"/>
                </a:lnTo>
                <a:lnTo>
                  <a:pt x="353729" y="205995"/>
                </a:lnTo>
                <a:lnTo>
                  <a:pt x="352782" y="205995"/>
                </a:lnTo>
                <a:lnTo>
                  <a:pt x="365514" y="205711"/>
                </a:lnTo>
                <a:lnTo>
                  <a:pt x="712013" y="205711"/>
                </a:lnTo>
                <a:lnTo>
                  <a:pt x="709212" y="199599"/>
                </a:lnTo>
                <a:lnTo>
                  <a:pt x="685886" y="161488"/>
                </a:lnTo>
                <a:lnTo>
                  <a:pt x="658339" y="126537"/>
                </a:lnTo>
                <a:lnTo>
                  <a:pt x="626924" y="95099"/>
                </a:lnTo>
                <a:lnTo>
                  <a:pt x="591992" y="67526"/>
                </a:lnTo>
                <a:lnTo>
                  <a:pt x="553898" y="44172"/>
                </a:lnTo>
                <a:lnTo>
                  <a:pt x="512993" y="25390"/>
                </a:lnTo>
                <a:lnTo>
                  <a:pt x="469629" y="11532"/>
                </a:lnTo>
                <a:lnTo>
                  <a:pt x="424160" y="2950"/>
                </a:lnTo>
                <a:lnTo>
                  <a:pt x="376938" y="0"/>
                </a:lnTo>
                <a:close/>
              </a:path>
              <a:path w="753745" h="753745" extrusionOk="0">
                <a:moveTo>
                  <a:pt x="712013" y="205711"/>
                </a:moveTo>
                <a:lnTo>
                  <a:pt x="365514" y="205711"/>
                </a:lnTo>
                <a:lnTo>
                  <a:pt x="375694" y="205995"/>
                </a:lnTo>
                <a:lnTo>
                  <a:pt x="385829" y="206888"/>
                </a:lnTo>
                <a:lnTo>
                  <a:pt x="423839" y="216331"/>
                </a:lnTo>
                <a:lnTo>
                  <a:pt x="459831" y="242880"/>
                </a:lnTo>
                <a:lnTo>
                  <a:pt x="473725" y="283889"/>
                </a:lnTo>
                <a:lnTo>
                  <a:pt x="473810" y="286150"/>
                </a:lnTo>
                <a:lnTo>
                  <a:pt x="473015" y="300707"/>
                </a:lnTo>
                <a:lnTo>
                  <a:pt x="454896" y="340040"/>
                </a:lnTo>
                <a:lnTo>
                  <a:pt x="417571" y="364642"/>
                </a:lnTo>
                <a:lnTo>
                  <a:pt x="403039" y="368677"/>
                </a:lnTo>
                <a:lnTo>
                  <a:pt x="411056" y="369802"/>
                </a:lnTo>
                <a:lnTo>
                  <a:pt x="448433" y="383801"/>
                </a:lnTo>
                <a:lnTo>
                  <a:pt x="476010" y="410859"/>
                </a:lnTo>
                <a:lnTo>
                  <a:pt x="486695" y="448389"/>
                </a:lnTo>
                <a:lnTo>
                  <a:pt x="486239" y="458632"/>
                </a:lnTo>
                <a:lnTo>
                  <a:pt x="486199" y="459527"/>
                </a:lnTo>
                <a:lnTo>
                  <a:pt x="484277" y="470459"/>
                </a:lnTo>
                <a:lnTo>
                  <a:pt x="480958" y="481049"/>
                </a:lnTo>
                <a:lnTo>
                  <a:pt x="476380" y="490936"/>
                </a:lnTo>
                <a:lnTo>
                  <a:pt x="476276" y="491160"/>
                </a:lnTo>
                <a:lnTo>
                  <a:pt x="448113" y="522111"/>
                </a:lnTo>
                <a:lnTo>
                  <a:pt x="406807" y="541044"/>
                </a:lnTo>
                <a:lnTo>
                  <a:pt x="368605" y="547220"/>
                </a:lnTo>
                <a:lnTo>
                  <a:pt x="365911" y="547220"/>
                </a:lnTo>
                <a:lnTo>
                  <a:pt x="357224" y="547470"/>
                </a:lnTo>
                <a:lnTo>
                  <a:pt x="711967" y="547470"/>
                </a:lnTo>
                <a:lnTo>
                  <a:pt x="727900" y="512741"/>
                </a:lnTo>
                <a:lnTo>
                  <a:pt x="741748" y="469355"/>
                </a:lnTo>
                <a:lnTo>
                  <a:pt x="750267" y="424128"/>
                </a:lnTo>
                <a:lnTo>
                  <a:pt x="750316" y="423865"/>
                </a:lnTo>
                <a:lnTo>
                  <a:pt x="753251" y="376624"/>
                </a:lnTo>
                <a:lnTo>
                  <a:pt x="750336" y="329362"/>
                </a:lnTo>
                <a:lnTo>
                  <a:pt x="741789" y="283889"/>
                </a:lnTo>
                <a:lnTo>
                  <a:pt x="727964" y="240517"/>
                </a:lnTo>
                <a:lnTo>
                  <a:pt x="712013" y="205711"/>
                </a:lnTo>
                <a:close/>
              </a:path>
              <a:path w="753745" h="753745" extrusionOk="0">
                <a:moveTo>
                  <a:pt x="422825" y="478944"/>
                </a:moveTo>
                <a:lnTo>
                  <a:pt x="267010" y="478944"/>
                </a:lnTo>
                <a:lnTo>
                  <a:pt x="277214" y="485412"/>
                </a:lnTo>
                <a:lnTo>
                  <a:pt x="287929" y="490935"/>
                </a:lnTo>
                <a:lnTo>
                  <a:pt x="334540" y="503919"/>
                </a:lnTo>
                <a:lnTo>
                  <a:pt x="366043" y="505624"/>
                </a:lnTo>
                <a:lnTo>
                  <a:pt x="374545" y="504791"/>
                </a:lnTo>
                <a:lnTo>
                  <a:pt x="382254" y="503311"/>
                </a:lnTo>
                <a:lnTo>
                  <a:pt x="390249" y="501872"/>
                </a:lnTo>
                <a:lnTo>
                  <a:pt x="398156" y="499040"/>
                </a:lnTo>
                <a:lnTo>
                  <a:pt x="412462" y="490935"/>
                </a:lnTo>
                <a:lnTo>
                  <a:pt x="418707" y="485145"/>
                </a:lnTo>
                <a:lnTo>
                  <a:pt x="422825" y="478944"/>
                </a:lnTo>
                <a:close/>
              </a:path>
              <a:path w="753745" h="753745" extrusionOk="0">
                <a:moveTo>
                  <a:pt x="367233" y="247834"/>
                </a:moveTo>
                <a:lnTo>
                  <a:pt x="319978" y="253757"/>
                </a:lnTo>
                <a:lnTo>
                  <a:pt x="281131" y="271527"/>
                </a:lnTo>
                <a:lnTo>
                  <a:pt x="412357" y="271527"/>
                </a:lnTo>
                <a:lnTo>
                  <a:pt x="373633" y="248495"/>
                </a:lnTo>
                <a:lnTo>
                  <a:pt x="367233" y="247834"/>
                </a:lnTo>
                <a:close/>
              </a:path>
            </a:pathLst>
          </a:custGeom>
          <a:solidFill>
            <a:srgbClr val="7E203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109" name="Google Shape;109;p1"/>
          <p:cNvGrpSpPr/>
          <p:nvPr>
            <p:custDataLst>
              <p:tags r:id="rId3"/>
            </p:custDataLst>
          </p:nvPr>
        </p:nvGrpSpPr>
        <p:grpSpPr>
          <a:xfrm>
            <a:off x="368640" y="5130720"/>
            <a:ext cx="753480" cy="753480"/>
            <a:chOff x="368640" y="5130720"/>
            <a:chExt cx="753480" cy="753480"/>
          </a:xfrm>
        </p:grpSpPr>
        <p:pic>
          <p:nvPicPr>
            <p:cNvPr id="110" name="Google Shape;110;p1"/>
            <p:cNvPicPr preferRelativeResize="0"/>
            <p:nvPr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659520" y="5402520"/>
              <a:ext cx="98280" cy="1436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1" name="Google Shape;111;p1"/>
            <p:cNvSpPr/>
            <p:nvPr>
              <p:custDataLst>
                <p:tags r:id="rId6"/>
              </p:custDataLst>
            </p:nvPr>
          </p:nvSpPr>
          <p:spPr>
            <a:xfrm>
              <a:off x="368640" y="5130720"/>
              <a:ext cx="753480" cy="753480"/>
            </a:xfrm>
            <a:custGeom>
              <a:avLst/>
              <a:gdLst/>
              <a:ahLst/>
              <a:cxnLst/>
              <a:rect l="l" t="t" r="r" b="b"/>
              <a:pathLst>
                <a:path w="753745" h="753745" extrusionOk="0">
                  <a:moveTo>
                    <a:pt x="376965" y="0"/>
                  </a:moveTo>
                  <a:lnTo>
                    <a:pt x="376634" y="0"/>
                  </a:lnTo>
                  <a:lnTo>
                    <a:pt x="329069" y="2954"/>
                  </a:lnTo>
                  <a:lnTo>
                    <a:pt x="329284" y="2954"/>
                  </a:lnTo>
                  <a:lnTo>
                    <a:pt x="283781" y="11538"/>
                  </a:lnTo>
                  <a:lnTo>
                    <a:pt x="240397" y="25399"/>
                  </a:lnTo>
                  <a:lnTo>
                    <a:pt x="199476" y="44184"/>
                  </a:lnTo>
                  <a:lnTo>
                    <a:pt x="161367" y="67541"/>
                  </a:lnTo>
                  <a:lnTo>
                    <a:pt x="126423" y="95116"/>
                  </a:lnTo>
                  <a:lnTo>
                    <a:pt x="94995" y="126556"/>
                  </a:lnTo>
                  <a:lnTo>
                    <a:pt x="67436" y="161509"/>
                  </a:lnTo>
                  <a:lnTo>
                    <a:pt x="44098" y="199622"/>
                  </a:lnTo>
                  <a:lnTo>
                    <a:pt x="25333" y="240541"/>
                  </a:lnTo>
                  <a:lnTo>
                    <a:pt x="11494" y="283914"/>
                  </a:lnTo>
                  <a:lnTo>
                    <a:pt x="2932" y="329388"/>
                  </a:lnTo>
                  <a:lnTo>
                    <a:pt x="0" y="376623"/>
                  </a:lnTo>
                  <a:lnTo>
                    <a:pt x="2936" y="423865"/>
                  </a:lnTo>
                  <a:lnTo>
                    <a:pt x="11506" y="469355"/>
                  </a:lnTo>
                  <a:lnTo>
                    <a:pt x="25357" y="512741"/>
                  </a:lnTo>
                  <a:lnTo>
                    <a:pt x="44136" y="553669"/>
                  </a:lnTo>
                  <a:lnTo>
                    <a:pt x="67489" y="591787"/>
                  </a:lnTo>
                  <a:lnTo>
                    <a:pt x="95063" y="626743"/>
                  </a:lnTo>
                  <a:lnTo>
                    <a:pt x="126507" y="658182"/>
                  </a:lnTo>
                  <a:lnTo>
                    <a:pt x="161466" y="685753"/>
                  </a:lnTo>
                  <a:lnTo>
                    <a:pt x="199588" y="709101"/>
                  </a:lnTo>
                  <a:lnTo>
                    <a:pt x="240521" y="727876"/>
                  </a:lnTo>
                  <a:lnTo>
                    <a:pt x="283912" y="741723"/>
                  </a:lnTo>
                  <a:lnTo>
                    <a:pt x="329418" y="750289"/>
                  </a:lnTo>
                  <a:lnTo>
                    <a:pt x="376621" y="753222"/>
                  </a:lnTo>
                  <a:lnTo>
                    <a:pt x="423865" y="750289"/>
                  </a:lnTo>
                  <a:lnTo>
                    <a:pt x="469358" y="741723"/>
                  </a:lnTo>
                  <a:lnTo>
                    <a:pt x="512746" y="727876"/>
                  </a:lnTo>
                  <a:lnTo>
                    <a:pt x="553678" y="709101"/>
                  </a:lnTo>
                  <a:lnTo>
                    <a:pt x="591799" y="685753"/>
                  </a:lnTo>
                  <a:lnTo>
                    <a:pt x="626757" y="658182"/>
                  </a:lnTo>
                  <a:lnTo>
                    <a:pt x="658199" y="626743"/>
                  </a:lnTo>
                  <a:lnTo>
                    <a:pt x="685772" y="591788"/>
                  </a:lnTo>
                  <a:lnTo>
                    <a:pt x="709123" y="553669"/>
                  </a:lnTo>
                  <a:lnTo>
                    <a:pt x="717875" y="534592"/>
                  </a:lnTo>
                  <a:lnTo>
                    <a:pt x="389407" y="534592"/>
                  </a:lnTo>
                  <a:lnTo>
                    <a:pt x="389407" y="463805"/>
                  </a:lnTo>
                  <a:lnTo>
                    <a:pt x="234325" y="463805"/>
                  </a:lnTo>
                  <a:lnTo>
                    <a:pt x="234325" y="418707"/>
                  </a:lnTo>
                  <a:lnTo>
                    <a:pt x="245787" y="406029"/>
                  </a:lnTo>
                  <a:lnTo>
                    <a:pt x="257125" y="393023"/>
                  </a:lnTo>
                  <a:lnTo>
                    <a:pt x="290303" y="352143"/>
                  </a:lnTo>
                  <a:lnTo>
                    <a:pt x="320930" y="309882"/>
                  </a:lnTo>
                  <a:lnTo>
                    <a:pt x="348498" y="267353"/>
                  </a:lnTo>
                  <a:lnTo>
                    <a:pt x="372679" y="225561"/>
                  </a:lnTo>
                  <a:lnTo>
                    <a:pt x="386445" y="198770"/>
                  </a:lnTo>
                  <a:lnTo>
                    <a:pt x="708708" y="198770"/>
                  </a:lnTo>
                  <a:lnTo>
                    <a:pt x="685906" y="161509"/>
                  </a:lnTo>
                  <a:lnTo>
                    <a:pt x="658361" y="126556"/>
                  </a:lnTo>
                  <a:lnTo>
                    <a:pt x="626948" y="95116"/>
                  </a:lnTo>
                  <a:lnTo>
                    <a:pt x="592017" y="67541"/>
                  </a:lnTo>
                  <a:lnTo>
                    <a:pt x="553924" y="44184"/>
                  </a:lnTo>
                  <a:lnTo>
                    <a:pt x="513019" y="25399"/>
                  </a:lnTo>
                  <a:lnTo>
                    <a:pt x="469655" y="11538"/>
                  </a:lnTo>
                  <a:lnTo>
                    <a:pt x="424187" y="2954"/>
                  </a:lnTo>
                  <a:lnTo>
                    <a:pt x="376965" y="0"/>
                  </a:lnTo>
                  <a:close/>
                </a:path>
                <a:path w="753745" h="753745" extrusionOk="0">
                  <a:moveTo>
                    <a:pt x="708708" y="198770"/>
                  </a:moveTo>
                  <a:lnTo>
                    <a:pt x="446367" y="198770"/>
                  </a:lnTo>
                  <a:lnTo>
                    <a:pt x="446367" y="416063"/>
                  </a:lnTo>
                  <a:lnTo>
                    <a:pt x="491481" y="416063"/>
                  </a:lnTo>
                  <a:lnTo>
                    <a:pt x="491481" y="463805"/>
                  </a:lnTo>
                  <a:lnTo>
                    <a:pt x="446367" y="463805"/>
                  </a:lnTo>
                  <a:lnTo>
                    <a:pt x="446367" y="534592"/>
                  </a:lnTo>
                  <a:lnTo>
                    <a:pt x="717875" y="534592"/>
                  </a:lnTo>
                  <a:lnTo>
                    <a:pt x="727900" y="512741"/>
                  </a:lnTo>
                  <a:lnTo>
                    <a:pt x="741748" y="469355"/>
                  </a:lnTo>
                  <a:lnTo>
                    <a:pt x="750316" y="423865"/>
                  </a:lnTo>
                  <a:lnTo>
                    <a:pt x="753251" y="376624"/>
                  </a:lnTo>
                  <a:lnTo>
                    <a:pt x="750341" y="329388"/>
                  </a:lnTo>
                  <a:lnTo>
                    <a:pt x="741800" y="283914"/>
                  </a:lnTo>
                  <a:lnTo>
                    <a:pt x="727978" y="240541"/>
                  </a:lnTo>
                  <a:lnTo>
                    <a:pt x="709229" y="199622"/>
                  </a:lnTo>
                  <a:lnTo>
                    <a:pt x="708708" y="198770"/>
                  </a:ln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12" name="Google Shape;112;p1"/>
          <p:cNvSpPr/>
          <p:nvPr>
            <p:custDataLst>
              <p:tags r:id="rId7"/>
            </p:custDataLst>
          </p:nvPr>
        </p:nvSpPr>
        <p:spPr>
          <a:xfrm>
            <a:off x="314280" y="1350360"/>
            <a:ext cx="807840" cy="756360"/>
          </a:xfrm>
          <a:custGeom>
            <a:avLst/>
            <a:gdLst/>
            <a:ahLst/>
            <a:cxnLst/>
            <a:rect l="l" t="t" r="r" b="b"/>
            <a:pathLst>
              <a:path w="909955" h="902335" extrusionOk="0">
                <a:moveTo>
                  <a:pt x="455271" y="0"/>
                </a:moveTo>
                <a:lnTo>
                  <a:pt x="454903" y="0"/>
                </a:lnTo>
                <a:lnTo>
                  <a:pt x="405065" y="2661"/>
                </a:lnTo>
                <a:lnTo>
                  <a:pt x="405247" y="2661"/>
                </a:lnTo>
                <a:lnTo>
                  <a:pt x="357220" y="10432"/>
                </a:lnTo>
                <a:lnTo>
                  <a:pt x="311027" y="23036"/>
                </a:lnTo>
                <a:lnTo>
                  <a:pt x="266940" y="40199"/>
                </a:lnTo>
                <a:lnTo>
                  <a:pt x="225234" y="61644"/>
                </a:lnTo>
                <a:lnTo>
                  <a:pt x="186184" y="87097"/>
                </a:lnTo>
                <a:lnTo>
                  <a:pt x="150068" y="116283"/>
                </a:lnTo>
                <a:lnTo>
                  <a:pt x="117162" y="148926"/>
                </a:lnTo>
                <a:lnTo>
                  <a:pt x="87744" y="184751"/>
                </a:lnTo>
                <a:lnTo>
                  <a:pt x="62092" y="223483"/>
                </a:lnTo>
                <a:lnTo>
                  <a:pt x="40481" y="264846"/>
                </a:lnTo>
                <a:lnTo>
                  <a:pt x="23189" y="308566"/>
                </a:lnTo>
                <a:lnTo>
                  <a:pt x="10492" y="354375"/>
                </a:lnTo>
                <a:lnTo>
                  <a:pt x="2669" y="402000"/>
                </a:lnTo>
                <a:lnTo>
                  <a:pt x="0" y="451157"/>
                </a:lnTo>
                <a:lnTo>
                  <a:pt x="2669" y="500318"/>
                </a:lnTo>
                <a:lnTo>
                  <a:pt x="10492" y="547945"/>
                </a:lnTo>
                <a:lnTo>
                  <a:pt x="23191" y="593764"/>
                </a:lnTo>
                <a:lnTo>
                  <a:pt x="40489" y="637498"/>
                </a:lnTo>
                <a:lnTo>
                  <a:pt x="62108" y="678873"/>
                </a:lnTo>
                <a:lnTo>
                  <a:pt x="87771" y="717614"/>
                </a:lnTo>
                <a:lnTo>
                  <a:pt x="117200" y="753445"/>
                </a:lnTo>
                <a:lnTo>
                  <a:pt x="150117" y="786092"/>
                </a:lnTo>
                <a:lnTo>
                  <a:pt x="186245" y="815278"/>
                </a:lnTo>
                <a:lnTo>
                  <a:pt x="225307" y="840729"/>
                </a:lnTo>
                <a:lnTo>
                  <a:pt x="267024" y="862170"/>
                </a:lnTo>
                <a:lnTo>
                  <a:pt x="311120" y="879325"/>
                </a:lnTo>
                <a:lnTo>
                  <a:pt x="357317" y="891920"/>
                </a:lnTo>
                <a:lnTo>
                  <a:pt x="405337" y="899678"/>
                </a:lnTo>
                <a:lnTo>
                  <a:pt x="454903" y="902325"/>
                </a:lnTo>
                <a:lnTo>
                  <a:pt x="504472" y="899678"/>
                </a:lnTo>
                <a:lnTo>
                  <a:pt x="552494" y="891920"/>
                </a:lnTo>
                <a:lnTo>
                  <a:pt x="598693" y="879325"/>
                </a:lnTo>
                <a:lnTo>
                  <a:pt x="642789" y="862170"/>
                </a:lnTo>
                <a:lnTo>
                  <a:pt x="684507" y="840729"/>
                </a:lnTo>
                <a:lnTo>
                  <a:pt x="723569" y="815278"/>
                </a:lnTo>
                <a:lnTo>
                  <a:pt x="759696" y="786092"/>
                </a:lnTo>
                <a:lnTo>
                  <a:pt x="792613" y="753446"/>
                </a:lnTo>
                <a:lnTo>
                  <a:pt x="822040" y="717614"/>
                </a:lnTo>
                <a:lnTo>
                  <a:pt x="847702" y="678874"/>
                </a:lnTo>
                <a:lnTo>
                  <a:pt x="866619" y="642667"/>
                </a:lnTo>
                <a:lnTo>
                  <a:pt x="435611" y="642667"/>
                </a:lnTo>
                <a:lnTo>
                  <a:pt x="435611" y="351594"/>
                </a:lnTo>
                <a:lnTo>
                  <a:pt x="346528" y="351594"/>
                </a:lnTo>
                <a:lnTo>
                  <a:pt x="346528" y="296775"/>
                </a:lnTo>
                <a:lnTo>
                  <a:pt x="353139" y="294922"/>
                </a:lnTo>
                <a:lnTo>
                  <a:pt x="359176" y="293084"/>
                </a:lnTo>
                <a:lnTo>
                  <a:pt x="380736" y="285719"/>
                </a:lnTo>
                <a:lnTo>
                  <a:pt x="391325" y="281459"/>
                </a:lnTo>
                <a:lnTo>
                  <a:pt x="401945" y="276960"/>
                </a:lnTo>
                <a:lnTo>
                  <a:pt x="412550" y="272700"/>
                </a:lnTo>
                <a:lnTo>
                  <a:pt x="417564" y="270070"/>
                </a:lnTo>
                <a:lnTo>
                  <a:pt x="433008" y="262183"/>
                </a:lnTo>
                <a:lnTo>
                  <a:pt x="438118" y="259411"/>
                </a:lnTo>
                <a:lnTo>
                  <a:pt x="443165" y="256496"/>
                </a:lnTo>
                <a:lnTo>
                  <a:pt x="448755" y="253614"/>
                </a:lnTo>
                <a:lnTo>
                  <a:pt x="454265" y="250446"/>
                </a:lnTo>
                <a:lnTo>
                  <a:pt x="465061" y="243540"/>
                </a:lnTo>
                <a:lnTo>
                  <a:pt x="470570" y="240372"/>
                </a:lnTo>
                <a:lnTo>
                  <a:pt x="476176" y="237490"/>
                </a:lnTo>
                <a:lnTo>
                  <a:pt x="855124" y="237490"/>
                </a:lnTo>
                <a:lnTo>
                  <a:pt x="847811" y="223483"/>
                </a:lnTo>
                <a:lnTo>
                  <a:pt x="822174" y="184752"/>
                </a:lnTo>
                <a:lnTo>
                  <a:pt x="792772" y="148927"/>
                </a:lnTo>
                <a:lnTo>
                  <a:pt x="759881" y="116283"/>
                </a:lnTo>
                <a:lnTo>
                  <a:pt x="723779" y="87098"/>
                </a:lnTo>
                <a:lnTo>
                  <a:pt x="684744" y="61644"/>
                </a:lnTo>
                <a:lnTo>
                  <a:pt x="643052" y="40199"/>
                </a:lnTo>
                <a:lnTo>
                  <a:pt x="598982" y="23036"/>
                </a:lnTo>
                <a:lnTo>
                  <a:pt x="552810" y="10432"/>
                </a:lnTo>
                <a:lnTo>
                  <a:pt x="504814" y="2661"/>
                </a:lnTo>
                <a:lnTo>
                  <a:pt x="455271" y="0"/>
                </a:lnTo>
                <a:close/>
              </a:path>
              <a:path w="909955" h="902335" extrusionOk="0">
                <a:moveTo>
                  <a:pt x="855124" y="237490"/>
                </a:moveTo>
                <a:lnTo>
                  <a:pt x="504811" y="237490"/>
                </a:lnTo>
                <a:lnTo>
                  <a:pt x="504811" y="642667"/>
                </a:lnTo>
                <a:lnTo>
                  <a:pt x="866619" y="642667"/>
                </a:lnTo>
                <a:lnTo>
                  <a:pt x="886617" y="593764"/>
                </a:lnTo>
                <a:lnTo>
                  <a:pt x="899315" y="547946"/>
                </a:lnTo>
                <a:lnTo>
                  <a:pt x="907138" y="500319"/>
                </a:lnTo>
                <a:lnTo>
                  <a:pt x="909807" y="451158"/>
                </a:lnTo>
                <a:lnTo>
                  <a:pt x="907159" y="402000"/>
                </a:lnTo>
                <a:lnTo>
                  <a:pt x="899358" y="354375"/>
                </a:lnTo>
                <a:lnTo>
                  <a:pt x="886680" y="308566"/>
                </a:lnTo>
                <a:lnTo>
                  <a:pt x="869406" y="264847"/>
                </a:lnTo>
                <a:lnTo>
                  <a:pt x="855124" y="237490"/>
                </a:lnTo>
                <a:close/>
              </a:path>
              <a:path w="909955" h="902335" extrusionOk="0">
                <a:moveTo>
                  <a:pt x="435611" y="314911"/>
                </a:moveTo>
                <a:lnTo>
                  <a:pt x="397026" y="336214"/>
                </a:lnTo>
                <a:lnTo>
                  <a:pt x="360651" y="347990"/>
                </a:lnTo>
                <a:lnTo>
                  <a:pt x="346528" y="351594"/>
                </a:lnTo>
                <a:lnTo>
                  <a:pt x="435611" y="351594"/>
                </a:lnTo>
                <a:lnTo>
                  <a:pt x="435611" y="314911"/>
                </a:lnTo>
                <a:close/>
              </a:path>
            </a:pathLst>
          </a:custGeom>
          <a:solidFill>
            <a:srgbClr val="215D4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3" name="Google Shape;113;p1"/>
          <p:cNvSpPr/>
          <p:nvPr>
            <p:custDataLst>
              <p:tags r:id="rId8"/>
            </p:custDataLst>
          </p:nvPr>
        </p:nvSpPr>
        <p:spPr>
          <a:xfrm>
            <a:off x="314280" y="2648160"/>
            <a:ext cx="807840" cy="744480"/>
          </a:xfrm>
          <a:custGeom>
            <a:avLst/>
            <a:gdLst/>
            <a:ahLst/>
            <a:cxnLst/>
            <a:rect l="l" t="t" r="r" b="b"/>
            <a:pathLst>
              <a:path w="857885" h="857885" extrusionOk="0">
                <a:moveTo>
                  <a:pt x="429139" y="0"/>
                </a:moveTo>
                <a:lnTo>
                  <a:pt x="428808" y="0"/>
                </a:lnTo>
                <a:lnTo>
                  <a:pt x="381828" y="2529"/>
                </a:lnTo>
                <a:lnTo>
                  <a:pt x="382000" y="2529"/>
                </a:lnTo>
                <a:lnTo>
                  <a:pt x="336727" y="9915"/>
                </a:lnTo>
                <a:lnTo>
                  <a:pt x="293185" y="21894"/>
                </a:lnTo>
                <a:lnTo>
                  <a:pt x="251627" y="38206"/>
                </a:lnTo>
                <a:lnTo>
                  <a:pt x="212312" y="58588"/>
                </a:lnTo>
                <a:lnTo>
                  <a:pt x="175502" y="82779"/>
                </a:lnTo>
                <a:lnTo>
                  <a:pt x="141457" y="110518"/>
                </a:lnTo>
                <a:lnTo>
                  <a:pt x="110439" y="141544"/>
                </a:lnTo>
                <a:lnTo>
                  <a:pt x="82709" y="175593"/>
                </a:lnTo>
                <a:lnTo>
                  <a:pt x="58527" y="212405"/>
                </a:lnTo>
                <a:lnTo>
                  <a:pt x="38156" y="251719"/>
                </a:lnTo>
                <a:lnTo>
                  <a:pt x="21857" y="293273"/>
                </a:lnTo>
                <a:lnTo>
                  <a:pt x="9890" y="336804"/>
                </a:lnTo>
                <a:lnTo>
                  <a:pt x="2516" y="382065"/>
                </a:lnTo>
                <a:lnTo>
                  <a:pt x="34" y="428149"/>
                </a:lnTo>
                <a:lnTo>
                  <a:pt x="0" y="428786"/>
                </a:lnTo>
                <a:lnTo>
                  <a:pt x="2445" y="474187"/>
                </a:lnTo>
                <a:lnTo>
                  <a:pt x="9890" y="520774"/>
                </a:lnTo>
                <a:lnTo>
                  <a:pt x="21861" y="564321"/>
                </a:lnTo>
                <a:lnTo>
                  <a:pt x="38166" y="605886"/>
                </a:lnTo>
                <a:lnTo>
                  <a:pt x="58545" y="645210"/>
                </a:lnTo>
                <a:lnTo>
                  <a:pt x="82736" y="682029"/>
                </a:lnTo>
                <a:lnTo>
                  <a:pt x="110476" y="716084"/>
                </a:lnTo>
                <a:lnTo>
                  <a:pt x="141505" y="747111"/>
                </a:lnTo>
                <a:lnTo>
                  <a:pt x="175561" y="774850"/>
                </a:lnTo>
                <a:lnTo>
                  <a:pt x="212382" y="799039"/>
                </a:lnTo>
                <a:lnTo>
                  <a:pt x="251706" y="819417"/>
                </a:lnTo>
                <a:lnTo>
                  <a:pt x="293273" y="835722"/>
                </a:lnTo>
                <a:lnTo>
                  <a:pt x="336819" y="847692"/>
                </a:lnTo>
                <a:lnTo>
                  <a:pt x="382085" y="855065"/>
                </a:lnTo>
                <a:lnTo>
                  <a:pt x="428808" y="857581"/>
                </a:lnTo>
                <a:lnTo>
                  <a:pt x="475533" y="855065"/>
                </a:lnTo>
                <a:lnTo>
                  <a:pt x="520800" y="847692"/>
                </a:lnTo>
                <a:lnTo>
                  <a:pt x="564348" y="835722"/>
                </a:lnTo>
                <a:lnTo>
                  <a:pt x="605915" y="819417"/>
                </a:lnTo>
                <a:lnTo>
                  <a:pt x="645240" y="799040"/>
                </a:lnTo>
                <a:lnTo>
                  <a:pt x="682061" y="774851"/>
                </a:lnTo>
                <a:lnTo>
                  <a:pt x="716116" y="747112"/>
                </a:lnTo>
                <a:lnTo>
                  <a:pt x="747144" y="716084"/>
                </a:lnTo>
                <a:lnTo>
                  <a:pt x="774884" y="682030"/>
                </a:lnTo>
                <a:lnTo>
                  <a:pt x="799073" y="645210"/>
                </a:lnTo>
                <a:lnTo>
                  <a:pt x="811585" y="621066"/>
                </a:lnTo>
                <a:lnTo>
                  <a:pt x="306235" y="621065"/>
                </a:lnTo>
                <a:lnTo>
                  <a:pt x="306235" y="585087"/>
                </a:lnTo>
                <a:lnTo>
                  <a:pt x="314470" y="541056"/>
                </a:lnTo>
                <a:lnTo>
                  <a:pt x="337142" y="504927"/>
                </a:lnTo>
                <a:lnTo>
                  <a:pt x="370713" y="474188"/>
                </a:lnTo>
                <a:lnTo>
                  <a:pt x="421082" y="440713"/>
                </a:lnTo>
                <a:lnTo>
                  <a:pt x="429967" y="434612"/>
                </a:lnTo>
                <a:lnTo>
                  <a:pt x="463850" y="403897"/>
                </a:lnTo>
                <a:lnTo>
                  <a:pt x="481145" y="366563"/>
                </a:lnTo>
                <a:lnTo>
                  <a:pt x="482808" y="338344"/>
                </a:lnTo>
                <a:lnTo>
                  <a:pt x="481543" y="330501"/>
                </a:lnTo>
                <a:lnTo>
                  <a:pt x="481026" y="328951"/>
                </a:lnTo>
                <a:lnTo>
                  <a:pt x="326468" y="328950"/>
                </a:lnTo>
                <a:lnTo>
                  <a:pt x="326468" y="270467"/>
                </a:lnTo>
                <a:lnTo>
                  <a:pt x="359555" y="248807"/>
                </a:lnTo>
                <a:lnTo>
                  <a:pt x="399941" y="238166"/>
                </a:lnTo>
                <a:lnTo>
                  <a:pt x="428461" y="236326"/>
                </a:lnTo>
                <a:lnTo>
                  <a:pt x="811561" y="236326"/>
                </a:lnTo>
                <a:lnTo>
                  <a:pt x="799176" y="212406"/>
                </a:lnTo>
                <a:lnTo>
                  <a:pt x="775009" y="175593"/>
                </a:lnTo>
                <a:lnTo>
                  <a:pt x="747292" y="141544"/>
                </a:lnTo>
                <a:lnTo>
                  <a:pt x="716288" y="110519"/>
                </a:lnTo>
                <a:lnTo>
                  <a:pt x="682256" y="82780"/>
                </a:lnTo>
                <a:lnTo>
                  <a:pt x="645459" y="58588"/>
                </a:lnTo>
                <a:lnTo>
                  <a:pt x="606157" y="38206"/>
                </a:lnTo>
                <a:lnTo>
                  <a:pt x="564613" y="21894"/>
                </a:lnTo>
                <a:lnTo>
                  <a:pt x="521088" y="9915"/>
                </a:lnTo>
                <a:lnTo>
                  <a:pt x="475843" y="2529"/>
                </a:lnTo>
                <a:lnTo>
                  <a:pt x="429139" y="0"/>
                </a:lnTo>
                <a:close/>
              </a:path>
              <a:path w="857885" h="857885" extrusionOk="0">
                <a:moveTo>
                  <a:pt x="811561" y="236326"/>
                </a:moveTo>
                <a:lnTo>
                  <a:pt x="428461" y="236326"/>
                </a:lnTo>
                <a:lnTo>
                  <a:pt x="440491" y="236714"/>
                </a:lnTo>
                <a:lnTo>
                  <a:pt x="440057" y="236714"/>
                </a:lnTo>
                <a:lnTo>
                  <a:pt x="483299" y="246691"/>
                </a:lnTo>
                <a:lnTo>
                  <a:pt x="517708" y="269742"/>
                </a:lnTo>
                <a:lnTo>
                  <a:pt x="538998" y="305602"/>
                </a:lnTo>
                <a:lnTo>
                  <a:pt x="543875" y="336805"/>
                </a:lnTo>
                <a:lnTo>
                  <a:pt x="543958" y="339052"/>
                </a:lnTo>
                <a:lnTo>
                  <a:pt x="543804" y="346232"/>
                </a:lnTo>
                <a:lnTo>
                  <a:pt x="543739" y="349261"/>
                </a:lnTo>
                <a:lnTo>
                  <a:pt x="542880" y="359430"/>
                </a:lnTo>
                <a:lnTo>
                  <a:pt x="541386" y="369527"/>
                </a:lnTo>
                <a:lnTo>
                  <a:pt x="539224" y="379639"/>
                </a:lnTo>
                <a:lnTo>
                  <a:pt x="536490" y="388719"/>
                </a:lnTo>
                <a:lnTo>
                  <a:pt x="533070" y="397414"/>
                </a:lnTo>
                <a:lnTo>
                  <a:pt x="532978" y="397648"/>
                </a:lnTo>
                <a:lnTo>
                  <a:pt x="510922" y="431381"/>
                </a:lnTo>
                <a:lnTo>
                  <a:pt x="475525" y="462769"/>
                </a:lnTo>
                <a:lnTo>
                  <a:pt x="444058" y="483745"/>
                </a:lnTo>
                <a:lnTo>
                  <a:pt x="434777" y="489768"/>
                </a:lnTo>
                <a:lnTo>
                  <a:pt x="397468" y="516866"/>
                </a:lnTo>
                <a:lnTo>
                  <a:pt x="371928" y="550826"/>
                </a:lnTo>
                <a:lnTo>
                  <a:pt x="368786" y="570094"/>
                </a:lnTo>
                <a:lnTo>
                  <a:pt x="551365" y="570094"/>
                </a:lnTo>
                <a:lnTo>
                  <a:pt x="551410" y="621066"/>
                </a:lnTo>
                <a:lnTo>
                  <a:pt x="811585" y="621066"/>
                </a:lnTo>
                <a:lnTo>
                  <a:pt x="835756" y="564321"/>
                </a:lnTo>
                <a:lnTo>
                  <a:pt x="847726" y="520775"/>
                </a:lnTo>
                <a:lnTo>
                  <a:pt x="855100" y="475509"/>
                </a:lnTo>
                <a:lnTo>
                  <a:pt x="857616" y="428786"/>
                </a:lnTo>
                <a:lnTo>
                  <a:pt x="855119" y="382066"/>
                </a:lnTo>
                <a:lnTo>
                  <a:pt x="847764" y="336805"/>
                </a:lnTo>
                <a:lnTo>
                  <a:pt x="835815" y="293273"/>
                </a:lnTo>
                <a:lnTo>
                  <a:pt x="819532" y="251720"/>
                </a:lnTo>
                <a:lnTo>
                  <a:pt x="811561" y="236326"/>
                </a:lnTo>
                <a:close/>
              </a:path>
              <a:path w="857885" h="857885" extrusionOk="0">
                <a:moveTo>
                  <a:pt x="422816" y="284723"/>
                </a:moveTo>
                <a:lnTo>
                  <a:pt x="383979" y="291476"/>
                </a:lnTo>
                <a:lnTo>
                  <a:pt x="347951" y="311148"/>
                </a:lnTo>
                <a:lnTo>
                  <a:pt x="326468" y="328950"/>
                </a:lnTo>
                <a:lnTo>
                  <a:pt x="481026" y="328951"/>
                </a:lnTo>
                <a:lnTo>
                  <a:pt x="479044" y="323004"/>
                </a:lnTo>
                <a:lnTo>
                  <a:pt x="476695" y="315779"/>
                </a:lnTo>
                <a:lnTo>
                  <a:pt x="442858" y="287477"/>
                </a:lnTo>
                <a:lnTo>
                  <a:pt x="436643" y="285945"/>
                </a:lnTo>
                <a:lnTo>
                  <a:pt x="436922" y="285945"/>
                </a:lnTo>
                <a:lnTo>
                  <a:pt x="429593" y="284936"/>
                </a:lnTo>
                <a:lnTo>
                  <a:pt x="422816" y="284723"/>
                </a:lnTo>
                <a:close/>
              </a:path>
            </a:pathLst>
          </a:custGeom>
          <a:solidFill>
            <a:srgbClr val="76CE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4" name="Google Shape;114;p1"/>
          <p:cNvSpPr/>
          <p:nvPr>
            <p:custDataLst>
              <p:tags r:id="rId9"/>
            </p:custDataLst>
          </p:nvPr>
        </p:nvSpPr>
        <p:spPr>
          <a:xfrm>
            <a:off x="1181520" y="2745360"/>
            <a:ext cx="7947720" cy="51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chemeClr val="accen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FEP</a:t>
            </a:r>
            <a:endParaRPr sz="28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5" name="Google Shape;115;p1"/>
          <p:cNvSpPr/>
          <p:nvPr/>
        </p:nvSpPr>
        <p:spPr>
          <a:xfrm>
            <a:off x="0" y="-7200"/>
            <a:ext cx="12191760" cy="715680"/>
          </a:xfrm>
          <a:custGeom>
            <a:avLst/>
            <a:gdLst/>
            <a:ahLst/>
            <a:cxnLst/>
            <a:rect l="l" t="t" r="r" b="b"/>
            <a:pathLst>
              <a:path w="12192000" h="695325" extrusionOk="0">
                <a:moveTo>
                  <a:pt x="0" y="695325"/>
                </a:moveTo>
                <a:lnTo>
                  <a:pt x="12192000" y="695325"/>
                </a:lnTo>
                <a:lnTo>
                  <a:pt x="12192000" y="0"/>
                </a:lnTo>
                <a:lnTo>
                  <a:pt x="0" y="0"/>
                </a:lnTo>
                <a:lnTo>
                  <a:pt x="0" y="695325"/>
                </a:lnTo>
                <a:close/>
              </a:path>
            </a:pathLst>
          </a:custGeom>
          <a:gradFill>
            <a:gsLst>
              <a:gs pos="0">
                <a:srgbClr val="F3A387"/>
              </a:gs>
              <a:gs pos="100000">
                <a:srgbClr val="F5C5B7"/>
              </a:gs>
            </a:gsLst>
            <a:lin ang="18900000" scaled="0"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93600" y="-83160"/>
            <a:ext cx="1233432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Computational and Experimental characterization of the catalytic activity of </a:t>
            </a:r>
            <a:endParaRPr sz="2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artificial enzymes based on the LmrR scaffold</a:t>
            </a:r>
            <a:endParaRPr sz="2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7" name="Google Shape;117;p1"/>
          <p:cNvSpPr/>
          <p:nvPr>
            <p:custDataLst>
              <p:tags r:id="rId10"/>
            </p:custDataLst>
          </p:nvPr>
        </p:nvSpPr>
        <p:spPr>
          <a:xfrm>
            <a:off x="1337040" y="3891600"/>
            <a:ext cx="3677040" cy="519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C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State of the Art</a:t>
            </a:r>
            <a:endParaRPr sz="28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8" name="Google Shape;118;p1"/>
          <p:cNvSpPr/>
          <p:nvPr>
            <p:custDataLst>
              <p:tags r:id="rId11"/>
            </p:custDataLst>
          </p:nvPr>
        </p:nvSpPr>
        <p:spPr>
          <a:xfrm>
            <a:off x="1435680" y="5265720"/>
            <a:ext cx="2133360" cy="51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80808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Results</a:t>
            </a:r>
            <a:endParaRPr sz="28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Libre Franklin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</a:fld>
            <a:endParaRPr sz="9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24" name="Google Shape;124;p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53600" y="875880"/>
            <a:ext cx="6388920" cy="570816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7396560" y="2061000"/>
            <a:ext cx="455904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Detailed Workflow to run EVB on several mutations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126" name="Google Shape;126;p2"/>
          <p:cNvGrpSpPr/>
          <p:nvPr/>
        </p:nvGrpSpPr>
        <p:grpSpPr>
          <a:xfrm>
            <a:off x="0" y="-7200"/>
            <a:ext cx="12191760" cy="763200"/>
            <a:chOff x="0" y="-7200"/>
            <a:chExt cx="12191760" cy="763200"/>
          </a:xfrm>
        </p:grpSpPr>
        <p:sp>
          <p:nvSpPr>
            <p:cNvPr id="127" name="Google Shape;127;p2"/>
            <p:cNvSpPr/>
            <p:nvPr/>
          </p:nvSpPr>
          <p:spPr>
            <a:xfrm>
              <a:off x="0" y="-7200"/>
              <a:ext cx="12191760" cy="763200"/>
            </a:xfrm>
            <a:custGeom>
              <a:avLst/>
              <a:gdLst/>
              <a:ahLst/>
              <a:cxnLst/>
              <a:rect l="l" t="t" r="r" b="b"/>
              <a:pathLst>
                <a:path w="12192000" h="695325" extrusionOk="0">
                  <a:moveTo>
                    <a:pt x="0" y="695325"/>
                  </a:moveTo>
                  <a:lnTo>
                    <a:pt x="12192000" y="695325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695325"/>
                  </a:lnTo>
                  <a:close/>
                </a:path>
              </a:pathLst>
            </a:custGeom>
            <a:solidFill>
              <a:srgbClr val="264457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997200" y="112320"/>
              <a:ext cx="8148240" cy="5176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0" i="0" u="none" strike="noStrike" cap="none">
                  <a:solidFill>
                    <a:schemeClr val="lt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Workflow</a:t>
              </a:r>
              <a:endParaRPr sz="2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29" name="Google Shape;129;p2"/>
          <p:cNvSpPr/>
          <p:nvPr/>
        </p:nvSpPr>
        <p:spPr>
          <a:xfrm>
            <a:off x="0" y="34920"/>
            <a:ext cx="807840" cy="744480"/>
          </a:xfrm>
          <a:custGeom>
            <a:avLst/>
            <a:gdLst/>
            <a:ahLst/>
            <a:cxnLst/>
            <a:rect l="l" t="t" r="r" b="b"/>
            <a:pathLst>
              <a:path w="857885" h="857885" extrusionOk="0">
                <a:moveTo>
                  <a:pt x="429139" y="0"/>
                </a:moveTo>
                <a:lnTo>
                  <a:pt x="428808" y="0"/>
                </a:lnTo>
                <a:lnTo>
                  <a:pt x="381828" y="2529"/>
                </a:lnTo>
                <a:lnTo>
                  <a:pt x="382000" y="2529"/>
                </a:lnTo>
                <a:lnTo>
                  <a:pt x="336727" y="9915"/>
                </a:lnTo>
                <a:lnTo>
                  <a:pt x="293185" y="21894"/>
                </a:lnTo>
                <a:lnTo>
                  <a:pt x="251627" y="38206"/>
                </a:lnTo>
                <a:lnTo>
                  <a:pt x="212312" y="58588"/>
                </a:lnTo>
                <a:lnTo>
                  <a:pt x="175502" y="82779"/>
                </a:lnTo>
                <a:lnTo>
                  <a:pt x="141457" y="110518"/>
                </a:lnTo>
                <a:lnTo>
                  <a:pt x="110439" y="141544"/>
                </a:lnTo>
                <a:lnTo>
                  <a:pt x="82709" y="175593"/>
                </a:lnTo>
                <a:lnTo>
                  <a:pt x="58527" y="212405"/>
                </a:lnTo>
                <a:lnTo>
                  <a:pt x="38156" y="251719"/>
                </a:lnTo>
                <a:lnTo>
                  <a:pt x="21857" y="293273"/>
                </a:lnTo>
                <a:lnTo>
                  <a:pt x="9890" y="336804"/>
                </a:lnTo>
                <a:lnTo>
                  <a:pt x="2516" y="382065"/>
                </a:lnTo>
                <a:lnTo>
                  <a:pt x="34" y="428149"/>
                </a:lnTo>
                <a:lnTo>
                  <a:pt x="0" y="428786"/>
                </a:lnTo>
                <a:lnTo>
                  <a:pt x="2445" y="474187"/>
                </a:lnTo>
                <a:lnTo>
                  <a:pt x="9890" y="520774"/>
                </a:lnTo>
                <a:lnTo>
                  <a:pt x="21861" y="564321"/>
                </a:lnTo>
                <a:lnTo>
                  <a:pt x="38166" y="605886"/>
                </a:lnTo>
                <a:lnTo>
                  <a:pt x="58545" y="645210"/>
                </a:lnTo>
                <a:lnTo>
                  <a:pt x="82736" y="682029"/>
                </a:lnTo>
                <a:lnTo>
                  <a:pt x="110476" y="716084"/>
                </a:lnTo>
                <a:lnTo>
                  <a:pt x="141505" y="747111"/>
                </a:lnTo>
                <a:lnTo>
                  <a:pt x="175561" y="774850"/>
                </a:lnTo>
                <a:lnTo>
                  <a:pt x="212382" y="799039"/>
                </a:lnTo>
                <a:lnTo>
                  <a:pt x="251706" y="819417"/>
                </a:lnTo>
                <a:lnTo>
                  <a:pt x="293273" y="835722"/>
                </a:lnTo>
                <a:lnTo>
                  <a:pt x="336819" y="847692"/>
                </a:lnTo>
                <a:lnTo>
                  <a:pt x="382085" y="855065"/>
                </a:lnTo>
                <a:lnTo>
                  <a:pt x="428808" y="857581"/>
                </a:lnTo>
                <a:lnTo>
                  <a:pt x="475533" y="855065"/>
                </a:lnTo>
                <a:lnTo>
                  <a:pt x="520800" y="847692"/>
                </a:lnTo>
                <a:lnTo>
                  <a:pt x="564348" y="835722"/>
                </a:lnTo>
                <a:lnTo>
                  <a:pt x="605915" y="819417"/>
                </a:lnTo>
                <a:lnTo>
                  <a:pt x="645240" y="799040"/>
                </a:lnTo>
                <a:lnTo>
                  <a:pt x="682061" y="774851"/>
                </a:lnTo>
                <a:lnTo>
                  <a:pt x="716116" y="747112"/>
                </a:lnTo>
                <a:lnTo>
                  <a:pt x="747144" y="716084"/>
                </a:lnTo>
                <a:lnTo>
                  <a:pt x="774884" y="682030"/>
                </a:lnTo>
                <a:lnTo>
                  <a:pt x="799073" y="645210"/>
                </a:lnTo>
                <a:lnTo>
                  <a:pt x="811585" y="621066"/>
                </a:lnTo>
                <a:lnTo>
                  <a:pt x="306235" y="621065"/>
                </a:lnTo>
                <a:lnTo>
                  <a:pt x="306235" y="585087"/>
                </a:lnTo>
                <a:lnTo>
                  <a:pt x="314470" y="541056"/>
                </a:lnTo>
                <a:lnTo>
                  <a:pt x="337142" y="504927"/>
                </a:lnTo>
                <a:lnTo>
                  <a:pt x="370713" y="474188"/>
                </a:lnTo>
                <a:lnTo>
                  <a:pt x="421082" y="440713"/>
                </a:lnTo>
                <a:lnTo>
                  <a:pt x="429967" y="434612"/>
                </a:lnTo>
                <a:lnTo>
                  <a:pt x="463850" y="403897"/>
                </a:lnTo>
                <a:lnTo>
                  <a:pt x="481145" y="366563"/>
                </a:lnTo>
                <a:lnTo>
                  <a:pt x="482808" y="338344"/>
                </a:lnTo>
                <a:lnTo>
                  <a:pt x="481543" y="330501"/>
                </a:lnTo>
                <a:lnTo>
                  <a:pt x="481026" y="328951"/>
                </a:lnTo>
                <a:lnTo>
                  <a:pt x="326468" y="328950"/>
                </a:lnTo>
                <a:lnTo>
                  <a:pt x="326468" y="270467"/>
                </a:lnTo>
                <a:lnTo>
                  <a:pt x="359555" y="248807"/>
                </a:lnTo>
                <a:lnTo>
                  <a:pt x="399941" y="238166"/>
                </a:lnTo>
                <a:lnTo>
                  <a:pt x="428461" y="236326"/>
                </a:lnTo>
                <a:lnTo>
                  <a:pt x="811561" y="236326"/>
                </a:lnTo>
                <a:lnTo>
                  <a:pt x="799176" y="212406"/>
                </a:lnTo>
                <a:lnTo>
                  <a:pt x="775009" y="175593"/>
                </a:lnTo>
                <a:lnTo>
                  <a:pt x="747292" y="141544"/>
                </a:lnTo>
                <a:lnTo>
                  <a:pt x="716288" y="110519"/>
                </a:lnTo>
                <a:lnTo>
                  <a:pt x="682256" y="82780"/>
                </a:lnTo>
                <a:lnTo>
                  <a:pt x="645459" y="58588"/>
                </a:lnTo>
                <a:lnTo>
                  <a:pt x="606157" y="38206"/>
                </a:lnTo>
                <a:lnTo>
                  <a:pt x="564613" y="21894"/>
                </a:lnTo>
                <a:lnTo>
                  <a:pt x="521088" y="9915"/>
                </a:lnTo>
                <a:lnTo>
                  <a:pt x="475843" y="2529"/>
                </a:lnTo>
                <a:lnTo>
                  <a:pt x="429139" y="0"/>
                </a:lnTo>
                <a:close/>
              </a:path>
              <a:path w="857885" h="857885" extrusionOk="0">
                <a:moveTo>
                  <a:pt x="811561" y="236326"/>
                </a:moveTo>
                <a:lnTo>
                  <a:pt x="428461" y="236326"/>
                </a:lnTo>
                <a:lnTo>
                  <a:pt x="440491" y="236714"/>
                </a:lnTo>
                <a:lnTo>
                  <a:pt x="440057" y="236714"/>
                </a:lnTo>
                <a:lnTo>
                  <a:pt x="483299" y="246691"/>
                </a:lnTo>
                <a:lnTo>
                  <a:pt x="517708" y="269742"/>
                </a:lnTo>
                <a:lnTo>
                  <a:pt x="538998" y="305602"/>
                </a:lnTo>
                <a:lnTo>
                  <a:pt x="543875" y="336805"/>
                </a:lnTo>
                <a:lnTo>
                  <a:pt x="543958" y="339052"/>
                </a:lnTo>
                <a:lnTo>
                  <a:pt x="543804" y="346232"/>
                </a:lnTo>
                <a:lnTo>
                  <a:pt x="543739" y="349261"/>
                </a:lnTo>
                <a:lnTo>
                  <a:pt x="542880" y="359430"/>
                </a:lnTo>
                <a:lnTo>
                  <a:pt x="541386" y="369527"/>
                </a:lnTo>
                <a:lnTo>
                  <a:pt x="539224" y="379639"/>
                </a:lnTo>
                <a:lnTo>
                  <a:pt x="536490" y="388719"/>
                </a:lnTo>
                <a:lnTo>
                  <a:pt x="533070" y="397414"/>
                </a:lnTo>
                <a:lnTo>
                  <a:pt x="532978" y="397648"/>
                </a:lnTo>
                <a:lnTo>
                  <a:pt x="510922" y="431381"/>
                </a:lnTo>
                <a:lnTo>
                  <a:pt x="475525" y="462769"/>
                </a:lnTo>
                <a:lnTo>
                  <a:pt x="444058" y="483745"/>
                </a:lnTo>
                <a:lnTo>
                  <a:pt x="434777" y="489768"/>
                </a:lnTo>
                <a:lnTo>
                  <a:pt x="397468" y="516866"/>
                </a:lnTo>
                <a:lnTo>
                  <a:pt x="371928" y="550826"/>
                </a:lnTo>
                <a:lnTo>
                  <a:pt x="368786" y="570094"/>
                </a:lnTo>
                <a:lnTo>
                  <a:pt x="551365" y="570094"/>
                </a:lnTo>
                <a:lnTo>
                  <a:pt x="551410" y="621066"/>
                </a:lnTo>
                <a:lnTo>
                  <a:pt x="811585" y="621066"/>
                </a:lnTo>
                <a:lnTo>
                  <a:pt x="835756" y="564321"/>
                </a:lnTo>
                <a:lnTo>
                  <a:pt x="847726" y="520775"/>
                </a:lnTo>
                <a:lnTo>
                  <a:pt x="855100" y="475509"/>
                </a:lnTo>
                <a:lnTo>
                  <a:pt x="857616" y="428786"/>
                </a:lnTo>
                <a:lnTo>
                  <a:pt x="855119" y="382066"/>
                </a:lnTo>
                <a:lnTo>
                  <a:pt x="847764" y="336805"/>
                </a:lnTo>
                <a:lnTo>
                  <a:pt x="835815" y="293273"/>
                </a:lnTo>
                <a:lnTo>
                  <a:pt x="819532" y="251720"/>
                </a:lnTo>
                <a:lnTo>
                  <a:pt x="811561" y="236326"/>
                </a:lnTo>
                <a:close/>
              </a:path>
              <a:path w="857885" h="857885" extrusionOk="0">
                <a:moveTo>
                  <a:pt x="422816" y="284723"/>
                </a:moveTo>
                <a:lnTo>
                  <a:pt x="383979" y="291476"/>
                </a:lnTo>
                <a:lnTo>
                  <a:pt x="347951" y="311148"/>
                </a:lnTo>
                <a:lnTo>
                  <a:pt x="326468" y="328950"/>
                </a:lnTo>
                <a:lnTo>
                  <a:pt x="481026" y="328951"/>
                </a:lnTo>
                <a:lnTo>
                  <a:pt x="479044" y="323004"/>
                </a:lnTo>
                <a:lnTo>
                  <a:pt x="476695" y="315779"/>
                </a:lnTo>
                <a:lnTo>
                  <a:pt x="442858" y="287477"/>
                </a:lnTo>
                <a:lnTo>
                  <a:pt x="436643" y="285945"/>
                </a:lnTo>
                <a:lnTo>
                  <a:pt x="436922" y="285945"/>
                </a:lnTo>
                <a:lnTo>
                  <a:pt x="429593" y="284936"/>
                </a:lnTo>
                <a:lnTo>
                  <a:pt x="422816" y="284723"/>
                </a:lnTo>
                <a:close/>
              </a:path>
            </a:pathLst>
          </a:custGeom>
          <a:solidFill>
            <a:srgbClr val="76CE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8908200" y="5945400"/>
            <a:ext cx="6095520" cy="30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sng" strike="noStrike" cap="none">
                <a:solidFill>
                  <a:srgbClr val="26445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https://github.com/ND7996/GPX6</a:t>
            </a:r>
            <a:r>
              <a:rPr lang="en-US" sz="1400" b="0" i="0" u="none" strike="noStrike" cap="none">
                <a:solidFill>
                  <a:srgbClr val="264457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Libre Frankli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</a:fld>
            <a:endParaRPr sz="14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grpSp>
        <p:nvGrpSpPr>
          <p:cNvPr id="137" name="Google Shape;137;p3"/>
          <p:cNvGrpSpPr/>
          <p:nvPr/>
        </p:nvGrpSpPr>
        <p:grpSpPr>
          <a:xfrm>
            <a:off x="0" y="-7200"/>
            <a:ext cx="12191760" cy="763200"/>
            <a:chOff x="0" y="-7200"/>
            <a:chExt cx="12191760" cy="763200"/>
          </a:xfrm>
        </p:grpSpPr>
        <p:sp>
          <p:nvSpPr>
            <p:cNvPr id="138" name="Google Shape;138;p3"/>
            <p:cNvSpPr/>
            <p:nvPr/>
          </p:nvSpPr>
          <p:spPr>
            <a:xfrm>
              <a:off x="0" y="-7200"/>
              <a:ext cx="12191760" cy="763200"/>
            </a:xfrm>
            <a:custGeom>
              <a:avLst/>
              <a:gdLst/>
              <a:ahLst/>
              <a:cxnLst/>
              <a:rect l="l" t="t" r="r" b="b"/>
              <a:pathLst>
                <a:path w="12192000" h="695325" extrusionOk="0">
                  <a:moveTo>
                    <a:pt x="0" y="695325"/>
                  </a:moveTo>
                  <a:lnTo>
                    <a:pt x="12192000" y="695325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695325"/>
                  </a:lnTo>
                  <a:close/>
                </a:path>
              </a:pathLst>
            </a:custGeom>
            <a:solidFill>
              <a:srgbClr val="264457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997200" y="112320"/>
              <a:ext cx="8148240" cy="52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solidFill>
                    <a:schemeClr val="accent1"/>
                  </a:solidFill>
                  <a:sym typeface="Arial" panose="020B0604020202020204"/>
                </a:rPr>
                <a:t>FEP</a:t>
              </a:r>
              <a:endParaRPr sz="2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40" name="Google Shape;140;p3"/>
          <p:cNvSpPr/>
          <p:nvPr/>
        </p:nvSpPr>
        <p:spPr>
          <a:xfrm>
            <a:off x="201240" y="1630440"/>
            <a:ext cx="1310400" cy="439920"/>
          </a:xfrm>
          <a:prstGeom prst="roundRect">
            <a:avLst>
              <a:gd name="adj" fmla="val 16667"/>
            </a:avLst>
          </a:prstGeom>
          <a:solidFill>
            <a:srgbClr val="264457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PREPARE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1175760" y="2130480"/>
            <a:ext cx="1717200" cy="439920"/>
          </a:xfrm>
          <a:prstGeom prst="roundRect">
            <a:avLst>
              <a:gd name="adj" fmla="val 16667"/>
            </a:avLst>
          </a:prstGeom>
          <a:solidFill>
            <a:srgbClr val="264457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SIMULATE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2" name="Google Shape;142;p3"/>
          <p:cNvSpPr/>
          <p:nvPr/>
        </p:nvSpPr>
        <p:spPr>
          <a:xfrm>
            <a:off x="2428200" y="1641600"/>
            <a:ext cx="1451160" cy="423000"/>
          </a:xfrm>
          <a:prstGeom prst="roundRect">
            <a:avLst>
              <a:gd name="adj" fmla="val 16667"/>
            </a:avLst>
          </a:prstGeom>
          <a:solidFill>
            <a:srgbClr val="264457"/>
          </a:solidFill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ANALYSE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3" name="Google Shape;143;p3"/>
          <p:cNvSpPr/>
          <p:nvPr/>
        </p:nvSpPr>
        <p:spPr>
          <a:xfrm>
            <a:off x="1659600" y="3263400"/>
            <a:ext cx="811800" cy="304200"/>
          </a:xfrm>
          <a:prstGeom prst="rect">
            <a:avLst/>
          </a:prstGeom>
          <a:solidFill>
            <a:srgbClr val="264457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Qdyn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4" name="Google Shape;144;p3"/>
          <p:cNvSpPr/>
          <p:nvPr/>
        </p:nvSpPr>
        <p:spPr>
          <a:xfrm>
            <a:off x="297000" y="2681280"/>
            <a:ext cx="940680" cy="304200"/>
          </a:xfrm>
          <a:prstGeom prst="rect">
            <a:avLst/>
          </a:prstGeom>
          <a:solidFill>
            <a:srgbClr val="264457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Qprep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5" name="Google Shape;145;p3"/>
          <p:cNvSpPr/>
          <p:nvPr/>
        </p:nvSpPr>
        <p:spPr>
          <a:xfrm>
            <a:off x="2918880" y="2717640"/>
            <a:ext cx="740520" cy="304200"/>
          </a:xfrm>
          <a:prstGeom prst="rect">
            <a:avLst/>
          </a:prstGeom>
          <a:solidFill>
            <a:srgbClr val="264457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Qfep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6" name="Google Shape;146;p3"/>
          <p:cNvSpPr/>
          <p:nvPr/>
        </p:nvSpPr>
        <p:spPr>
          <a:xfrm>
            <a:off x="385560" y="2065320"/>
            <a:ext cx="754560" cy="6076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264457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7" name="Google Shape;147;p3"/>
          <p:cNvSpPr/>
          <p:nvPr/>
        </p:nvSpPr>
        <p:spPr>
          <a:xfrm>
            <a:off x="2928600" y="2062800"/>
            <a:ext cx="740160" cy="65916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264457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8" name="Google Shape;148;p3"/>
          <p:cNvSpPr/>
          <p:nvPr/>
        </p:nvSpPr>
        <p:spPr>
          <a:xfrm>
            <a:off x="1708200" y="2570760"/>
            <a:ext cx="714960" cy="684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264457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49" name="Google Shape;149;p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240440" y="1630440"/>
            <a:ext cx="7194240" cy="411012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"/>
          <p:cNvSpPr txBox="1"/>
          <p:nvPr>
            <p:ph type="ftr" idx="11"/>
          </p:nvPr>
        </p:nvSpPr>
        <p:spPr>
          <a:xfrm>
            <a:off x="581040" y="6423840"/>
            <a:ext cx="69166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900"/>
              <a:buFont typeface="Libre Franklin"/>
              <a:buNone/>
            </a:pPr>
            <a:r>
              <a:rPr lang="en-US" sz="9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2024-2025 MONITORING SESSION</a:t>
            </a:r>
            <a:endParaRPr sz="9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51" name="Google Shape;151;p3"/>
          <p:cNvSpPr/>
          <p:nvPr/>
        </p:nvSpPr>
        <p:spPr>
          <a:xfrm>
            <a:off x="40320" y="1440"/>
            <a:ext cx="807840" cy="744480"/>
          </a:xfrm>
          <a:custGeom>
            <a:avLst/>
            <a:gdLst/>
            <a:ahLst/>
            <a:cxnLst/>
            <a:rect l="l" t="t" r="r" b="b"/>
            <a:pathLst>
              <a:path w="857885" h="857885" extrusionOk="0">
                <a:moveTo>
                  <a:pt x="429139" y="0"/>
                </a:moveTo>
                <a:lnTo>
                  <a:pt x="428808" y="0"/>
                </a:lnTo>
                <a:lnTo>
                  <a:pt x="381828" y="2529"/>
                </a:lnTo>
                <a:lnTo>
                  <a:pt x="382000" y="2529"/>
                </a:lnTo>
                <a:lnTo>
                  <a:pt x="336727" y="9915"/>
                </a:lnTo>
                <a:lnTo>
                  <a:pt x="293185" y="21894"/>
                </a:lnTo>
                <a:lnTo>
                  <a:pt x="251627" y="38206"/>
                </a:lnTo>
                <a:lnTo>
                  <a:pt x="212312" y="58588"/>
                </a:lnTo>
                <a:lnTo>
                  <a:pt x="175502" y="82779"/>
                </a:lnTo>
                <a:lnTo>
                  <a:pt x="141457" y="110518"/>
                </a:lnTo>
                <a:lnTo>
                  <a:pt x="110439" y="141544"/>
                </a:lnTo>
                <a:lnTo>
                  <a:pt x="82709" y="175593"/>
                </a:lnTo>
                <a:lnTo>
                  <a:pt x="58527" y="212405"/>
                </a:lnTo>
                <a:lnTo>
                  <a:pt x="38156" y="251719"/>
                </a:lnTo>
                <a:lnTo>
                  <a:pt x="21857" y="293273"/>
                </a:lnTo>
                <a:lnTo>
                  <a:pt x="9890" y="336804"/>
                </a:lnTo>
                <a:lnTo>
                  <a:pt x="2516" y="382065"/>
                </a:lnTo>
                <a:lnTo>
                  <a:pt x="34" y="428149"/>
                </a:lnTo>
                <a:lnTo>
                  <a:pt x="0" y="428786"/>
                </a:lnTo>
                <a:lnTo>
                  <a:pt x="2445" y="474187"/>
                </a:lnTo>
                <a:lnTo>
                  <a:pt x="9890" y="520774"/>
                </a:lnTo>
                <a:lnTo>
                  <a:pt x="21861" y="564321"/>
                </a:lnTo>
                <a:lnTo>
                  <a:pt x="38166" y="605886"/>
                </a:lnTo>
                <a:lnTo>
                  <a:pt x="58545" y="645210"/>
                </a:lnTo>
                <a:lnTo>
                  <a:pt x="82736" y="682029"/>
                </a:lnTo>
                <a:lnTo>
                  <a:pt x="110476" y="716084"/>
                </a:lnTo>
                <a:lnTo>
                  <a:pt x="141505" y="747111"/>
                </a:lnTo>
                <a:lnTo>
                  <a:pt x="175561" y="774850"/>
                </a:lnTo>
                <a:lnTo>
                  <a:pt x="212382" y="799039"/>
                </a:lnTo>
                <a:lnTo>
                  <a:pt x="251706" y="819417"/>
                </a:lnTo>
                <a:lnTo>
                  <a:pt x="293273" y="835722"/>
                </a:lnTo>
                <a:lnTo>
                  <a:pt x="336819" y="847692"/>
                </a:lnTo>
                <a:lnTo>
                  <a:pt x="382085" y="855065"/>
                </a:lnTo>
                <a:lnTo>
                  <a:pt x="428808" y="857581"/>
                </a:lnTo>
                <a:lnTo>
                  <a:pt x="475533" y="855065"/>
                </a:lnTo>
                <a:lnTo>
                  <a:pt x="520800" y="847692"/>
                </a:lnTo>
                <a:lnTo>
                  <a:pt x="564348" y="835722"/>
                </a:lnTo>
                <a:lnTo>
                  <a:pt x="605915" y="819417"/>
                </a:lnTo>
                <a:lnTo>
                  <a:pt x="645240" y="799040"/>
                </a:lnTo>
                <a:lnTo>
                  <a:pt x="682061" y="774851"/>
                </a:lnTo>
                <a:lnTo>
                  <a:pt x="716116" y="747112"/>
                </a:lnTo>
                <a:lnTo>
                  <a:pt x="747144" y="716084"/>
                </a:lnTo>
                <a:lnTo>
                  <a:pt x="774884" y="682030"/>
                </a:lnTo>
                <a:lnTo>
                  <a:pt x="799073" y="645210"/>
                </a:lnTo>
                <a:lnTo>
                  <a:pt x="811585" y="621066"/>
                </a:lnTo>
                <a:lnTo>
                  <a:pt x="306235" y="621065"/>
                </a:lnTo>
                <a:lnTo>
                  <a:pt x="306235" y="585087"/>
                </a:lnTo>
                <a:lnTo>
                  <a:pt x="314470" y="541056"/>
                </a:lnTo>
                <a:lnTo>
                  <a:pt x="337142" y="504927"/>
                </a:lnTo>
                <a:lnTo>
                  <a:pt x="370713" y="474188"/>
                </a:lnTo>
                <a:lnTo>
                  <a:pt x="421082" y="440713"/>
                </a:lnTo>
                <a:lnTo>
                  <a:pt x="429967" y="434612"/>
                </a:lnTo>
                <a:lnTo>
                  <a:pt x="463850" y="403897"/>
                </a:lnTo>
                <a:lnTo>
                  <a:pt x="481145" y="366563"/>
                </a:lnTo>
                <a:lnTo>
                  <a:pt x="482808" y="338344"/>
                </a:lnTo>
                <a:lnTo>
                  <a:pt x="481543" y="330501"/>
                </a:lnTo>
                <a:lnTo>
                  <a:pt x="481026" y="328951"/>
                </a:lnTo>
                <a:lnTo>
                  <a:pt x="326468" y="328950"/>
                </a:lnTo>
                <a:lnTo>
                  <a:pt x="326468" y="270467"/>
                </a:lnTo>
                <a:lnTo>
                  <a:pt x="359555" y="248807"/>
                </a:lnTo>
                <a:lnTo>
                  <a:pt x="399941" y="238166"/>
                </a:lnTo>
                <a:lnTo>
                  <a:pt x="428461" y="236326"/>
                </a:lnTo>
                <a:lnTo>
                  <a:pt x="811561" y="236326"/>
                </a:lnTo>
                <a:lnTo>
                  <a:pt x="799176" y="212406"/>
                </a:lnTo>
                <a:lnTo>
                  <a:pt x="775009" y="175593"/>
                </a:lnTo>
                <a:lnTo>
                  <a:pt x="747292" y="141544"/>
                </a:lnTo>
                <a:lnTo>
                  <a:pt x="716288" y="110519"/>
                </a:lnTo>
                <a:lnTo>
                  <a:pt x="682256" y="82780"/>
                </a:lnTo>
                <a:lnTo>
                  <a:pt x="645459" y="58588"/>
                </a:lnTo>
                <a:lnTo>
                  <a:pt x="606157" y="38206"/>
                </a:lnTo>
                <a:lnTo>
                  <a:pt x="564613" y="21894"/>
                </a:lnTo>
                <a:lnTo>
                  <a:pt x="521088" y="9915"/>
                </a:lnTo>
                <a:lnTo>
                  <a:pt x="475843" y="2529"/>
                </a:lnTo>
                <a:lnTo>
                  <a:pt x="429139" y="0"/>
                </a:lnTo>
                <a:close/>
              </a:path>
              <a:path w="857885" h="857885" extrusionOk="0">
                <a:moveTo>
                  <a:pt x="811561" y="236326"/>
                </a:moveTo>
                <a:lnTo>
                  <a:pt x="428461" y="236326"/>
                </a:lnTo>
                <a:lnTo>
                  <a:pt x="440491" y="236714"/>
                </a:lnTo>
                <a:lnTo>
                  <a:pt x="440057" y="236714"/>
                </a:lnTo>
                <a:lnTo>
                  <a:pt x="483299" y="246691"/>
                </a:lnTo>
                <a:lnTo>
                  <a:pt x="517708" y="269742"/>
                </a:lnTo>
                <a:lnTo>
                  <a:pt x="538998" y="305602"/>
                </a:lnTo>
                <a:lnTo>
                  <a:pt x="543875" y="336805"/>
                </a:lnTo>
                <a:lnTo>
                  <a:pt x="543958" y="339052"/>
                </a:lnTo>
                <a:lnTo>
                  <a:pt x="543804" y="346232"/>
                </a:lnTo>
                <a:lnTo>
                  <a:pt x="543739" y="349261"/>
                </a:lnTo>
                <a:lnTo>
                  <a:pt x="542880" y="359430"/>
                </a:lnTo>
                <a:lnTo>
                  <a:pt x="541386" y="369527"/>
                </a:lnTo>
                <a:lnTo>
                  <a:pt x="539224" y="379639"/>
                </a:lnTo>
                <a:lnTo>
                  <a:pt x="536490" y="388719"/>
                </a:lnTo>
                <a:lnTo>
                  <a:pt x="533070" y="397414"/>
                </a:lnTo>
                <a:lnTo>
                  <a:pt x="532978" y="397648"/>
                </a:lnTo>
                <a:lnTo>
                  <a:pt x="510922" y="431381"/>
                </a:lnTo>
                <a:lnTo>
                  <a:pt x="475525" y="462769"/>
                </a:lnTo>
                <a:lnTo>
                  <a:pt x="444058" y="483745"/>
                </a:lnTo>
                <a:lnTo>
                  <a:pt x="434777" y="489768"/>
                </a:lnTo>
                <a:lnTo>
                  <a:pt x="397468" y="516866"/>
                </a:lnTo>
                <a:lnTo>
                  <a:pt x="371928" y="550826"/>
                </a:lnTo>
                <a:lnTo>
                  <a:pt x="368786" y="570094"/>
                </a:lnTo>
                <a:lnTo>
                  <a:pt x="551365" y="570094"/>
                </a:lnTo>
                <a:lnTo>
                  <a:pt x="551410" y="621066"/>
                </a:lnTo>
                <a:lnTo>
                  <a:pt x="811585" y="621066"/>
                </a:lnTo>
                <a:lnTo>
                  <a:pt x="835756" y="564321"/>
                </a:lnTo>
                <a:lnTo>
                  <a:pt x="847726" y="520775"/>
                </a:lnTo>
                <a:lnTo>
                  <a:pt x="855100" y="475509"/>
                </a:lnTo>
                <a:lnTo>
                  <a:pt x="857616" y="428786"/>
                </a:lnTo>
                <a:lnTo>
                  <a:pt x="855119" y="382066"/>
                </a:lnTo>
                <a:lnTo>
                  <a:pt x="847764" y="336805"/>
                </a:lnTo>
                <a:lnTo>
                  <a:pt x="835815" y="293273"/>
                </a:lnTo>
                <a:lnTo>
                  <a:pt x="819532" y="251720"/>
                </a:lnTo>
                <a:lnTo>
                  <a:pt x="811561" y="236326"/>
                </a:lnTo>
                <a:close/>
              </a:path>
              <a:path w="857885" h="857885" extrusionOk="0">
                <a:moveTo>
                  <a:pt x="422816" y="284723"/>
                </a:moveTo>
                <a:lnTo>
                  <a:pt x="383979" y="291476"/>
                </a:lnTo>
                <a:lnTo>
                  <a:pt x="347951" y="311148"/>
                </a:lnTo>
                <a:lnTo>
                  <a:pt x="326468" y="328950"/>
                </a:lnTo>
                <a:lnTo>
                  <a:pt x="481026" y="328951"/>
                </a:lnTo>
                <a:lnTo>
                  <a:pt x="479044" y="323004"/>
                </a:lnTo>
                <a:lnTo>
                  <a:pt x="476695" y="315779"/>
                </a:lnTo>
                <a:lnTo>
                  <a:pt x="442858" y="287477"/>
                </a:lnTo>
                <a:lnTo>
                  <a:pt x="436643" y="285945"/>
                </a:lnTo>
                <a:lnTo>
                  <a:pt x="436922" y="285945"/>
                </a:lnTo>
                <a:lnTo>
                  <a:pt x="429593" y="284936"/>
                </a:lnTo>
                <a:lnTo>
                  <a:pt x="422816" y="284723"/>
                </a:lnTo>
                <a:close/>
              </a:path>
            </a:pathLst>
          </a:custGeom>
          <a:solidFill>
            <a:srgbClr val="76CE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"/>
          <p:cNvSpPr txBox="1"/>
          <p:nvPr>
            <p:ph type="sldNum" idx="12"/>
          </p:nvPr>
        </p:nvSpPr>
        <p:spPr>
          <a:xfrm>
            <a:off x="10558440" y="642384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Libre Frankli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</a:fld>
            <a:endParaRPr sz="14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57" name="Google Shape;157;p4"/>
          <p:cNvSpPr/>
          <p:nvPr/>
        </p:nvSpPr>
        <p:spPr>
          <a:xfrm>
            <a:off x="89640" y="43560"/>
            <a:ext cx="8876880" cy="5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8" name="Google Shape;158;p4"/>
          <p:cNvSpPr/>
          <p:nvPr/>
        </p:nvSpPr>
        <p:spPr>
          <a:xfrm>
            <a:off x="126360" y="6444720"/>
            <a:ext cx="7828920" cy="51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400" b="0" i="0" u="none" strike="noStrike" cap="none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9" name="Google Shape;159;p4"/>
          <p:cNvSpPr/>
          <p:nvPr/>
        </p:nvSpPr>
        <p:spPr>
          <a:xfrm>
            <a:off x="6620040" y="2090880"/>
            <a:ext cx="9143640" cy="30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0" name="Google Shape;160;p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2352290" y="3068962"/>
            <a:ext cx="1571040" cy="11883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4"/>
          <p:cNvGrpSpPr/>
          <p:nvPr/>
        </p:nvGrpSpPr>
        <p:grpSpPr>
          <a:xfrm>
            <a:off x="0" y="-7200"/>
            <a:ext cx="12191760" cy="763200"/>
            <a:chOff x="0" y="-7200"/>
            <a:chExt cx="12191760" cy="763200"/>
          </a:xfrm>
        </p:grpSpPr>
        <p:grpSp>
          <p:nvGrpSpPr>
            <p:cNvPr id="162" name="Google Shape;162;p4"/>
            <p:cNvGrpSpPr/>
            <p:nvPr/>
          </p:nvGrpSpPr>
          <p:grpSpPr>
            <a:xfrm>
              <a:off x="0" y="-7200"/>
              <a:ext cx="12191760" cy="763200"/>
              <a:chOff x="0" y="-7200"/>
              <a:chExt cx="12191760" cy="763200"/>
            </a:xfrm>
          </p:grpSpPr>
          <p:sp>
            <p:nvSpPr>
              <p:cNvPr id="163" name="Google Shape;163;p4"/>
              <p:cNvSpPr/>
              <p:nvPr/>
            </p:nvSpPr>
            <p:spPr>
              <a:xfrm>
                <a:off x="0" y="-7200"/>
                <a:ext cx="12191760" cy="763200"/>
              </a:xfrm>
              <a:custGeom>
                <a:avLst/>
                <a:gdLst/>
                <a:ahLst/>
                <a:cxnLst/>
                <a:rect l="l" t="t" r="r" b="b"/>
                <a:pathLst>
                  <a:path w="12192000" h="695325" extrusionOk="0">
                    <a:moveTo>
                      <a:pt x="0" y="695325"/>
                    </a:moveTo>
                    <a:lnTo>
                      <a:pt x="12192000" y="695325"/>
                    </a:lnTo>
                    <a:lnTo>
                      <a:pt x="12192000" y="0"/>
                    </a:lnTo>
                    <a:lnTo>
                      <a:pt x="0" y="0"/>
                    </a:lnTo>
                    <a:lnTo>
                      <a:pt x="0" y="695325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endParaRPr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189000" y="72000"/>
                <a:ext cx="725040" cy="555840"/>
              </a:xfrm>
              <a:custGeom>
                <a:avLst/>
                <a:gdLst/>
                <a:ahLst/>
                <a:cxnLst/>
                <a:rect l="l" t="t" r="r" b="b"/>
                <a:pathLst>
                  <a:path w="909955" h="902335" extrusionOk="0">
                    <a:moveTo>
                      <a:pt x="455271" y="0"/>
                    </a:moveTo>
                    <a:lnTo>
                      <a:pt x="454903" y="0"/>
                    </a:lnTo>
                    <a:lnTo>
                      <a:pt x="405065" y="2661"/>
                    </a:lnTo>
                    <a:lnTo>
                      <a:pt x="405247" y="2661"/>
                    </a:lnTo>
                    <a:lnTo>
                      <a:pt x="357220" y="10432"/>
                    </a:lnTo>
                    <a:lnTo>
                      <a:pt x="311027" y="23036"/>
                    </a:lnTo>
                    <a:lnTo>
                      <a:pt x="266940" y="40199"/>
                    </a:lnTo>
                    <a:lnTo>
                      <a:pt x="225234" y="61644"/>
                    </a:lnTo>
                    <a:lnTo>
                      <a:pt x="186184" y="87097"/>
                    </a:lnTo>
                    <a:lnTo>
                      <a:pt x="150068" y="116283"/>
                    </a:lnTo>
                    <a:lnTo>
                      <a:pt x="117162" y="148926"/>
                    </a:lnTo>
                    <a:lnTo>
                      <a:pt x="87744" y="184751"/>
                    </a:lnTo>
                    <a:lnTo>
                      <a:pt x="62092" y="223483"/>
                    </a:lnTo>
                    <a:lnTo>
                      <a:pt x="40481" y="264846"/>
                    </a:lnTo>
                    <a:lnTo>
                      <a:pt x="23189" y="308566"/>
                    </a:lnTo>
                    <a:lnTo>
                      <a:pt x="10492" y="354375"/>
                    </a:lnTo>
                    <a:lnTo>
                      <a:pt x="2669" y="402000"/>
                    </a:lnTo>
                    <a:lnTo>
                      <a:pt x="0" y="451157"/>
                    </a:lnTo>
                    <a:lnTo>
                      <a:pt x="2669" y="500318"/>
                    </a:lnTo>
                    <a:lnTo>
                      <a:pt x="10492" y="547945"/>
                    </a:lnTo>
                    <a:lnTo>
                      <a:pt x="23191" y="593764"/>
                    </a:lnTo>
                    <a:lnTo>
                      <a:pt x="40489" y="637498"/>
                    </a:lnTo>
                    <a:lnTo>
                      <a:pt x="62108" y="678873"/>
                    </a:lnTo>
                    <a:lnTo>
                      <a:pt x="87771" y="717614"/>
                    </a:lnTo>
                    <a:lnTo>
                      <a:pt x="117200" y="753445"/>
                    </a:lnTo>
                    <a:lnTo>
                      <a:pt x="150117" y="786092"/>
                    </a:lnTo>
                    <a:lnTo>
                      <a:pt x="186245" y="815278"/>
                    </a:lnTo>
                    <a:lnTo>
                      <a:pt x="225307" y="840729"/>
                    </a:lnTo>
                    <a:lnTo>
                      <a:pt x="267024" y="862170"/>
                    </a:lnTo>
                    <a:lnTo>
                      <a:pt x="311120" y="879325"/>
                    </a:lnTo>
                    <a:lnTo>
                      <a:pt x="357317" y="891920"/>
                    </a:lnTo>
                    <a:lnTo>
                      <a:pt x="405337" y="899678"/>
                    </a:lnTo>
                    <a:lnTo>
                      <a:pt x="454903" y="902325"/>
                    </a:lnTo>
                    <a:lnTo>
                      <a:pt x="504472" y="899678"/>
                    </a:lnTo>
                    <a:lnTo>
                      <a:pt x="552494" y="891920"/>
                    </a:lnTo>
                    <a:lnTo>
                      <a:pt x="598693" y="879325"/>
                    </a:lnTo>
                    <a:lnTo>
                      <a:pt x="642789" y="862170"/>
                    </a:lnTo>
                    <a:lnTo>
                      <a:pt x="684507" y="840729"/>
                    </a:lnTo>
                    <a:lnTo>
                      <a:pt x="723569" y="815278"/>
                    </a:lnTo>
                    <a:lnTo>
                      <a:pt x="759696" y="786092"/>
                    </a:lnTo>
                    <a:lnTo>
                      <a:pt x="792613" y="753446"/>
                    </a:lnTo>
                    <a:lnTo>
                      <a:pt x="822040" y="717614"/>
                    </a:lnTo>
                    <a:lnTo>
                      <a:pt x="847702" y="678874"/>
                    </a:lnTo>
                    <a:lnTo>
                      <a:pt x="866619" y="642667"/>
                    </a:lnTo>
                    <a:lnTo>
                      <a:pt x="435611" y="642667"/>
                    </a:lnTo>
                    <a:lnTo>
                      <a:pt x="435611" y="351594"/>
                    </a:lnTo>
                    <a:lnTo>
                      <a:pt x="346528" y="351594"/>
                    </a:lnTo>
                    <a:lnTo>
                      <a:pt x="346528" y="296775"/>
                    </a:lnTo>
                    <a:lnTo>
                      <a:pt x="353139" y="294922"/>
                    </a:lnTo>
                    <a:lnTo>
                      <a:pt x="359176" y="293084"/>
                    </a:lnTo>
                    <a:lnTo>
                      <a:pt x="380736" y="285719"/>
                    </a:lnTo>
                    <a:lnTo>
                      <a:pt x="391325" y="281459"/>
                    </a:lnTo>
                    <a:lnTo>
                      <a:pt x="401945" y="276960"/>
                    </a:lnTo>
                    <a:lnTo>
                      <a:pt x="412550" y="272700"/>
                    </a:lnTo>
                    <a:lnTo>
                      <a:pt x="417564" y="270070"/>
                    </a:lnTo>
                    <a:lnTo>
                      <a:pt x="433008" y="262183"/>
                    </a:lnTo>
                    <a:lnTo>
                      <a:pt x="438118" y="259411"/>
                    </a:lnTo>
                    <a:lnTo>
                      <a:pt x="443165" y="256496"/>
                    </a:lnTo>
                    <a:lnTo>
                      <a:pt x="448755" y="253614"/>
                    </a:lnTo>
                    <a:lnTo>
                      <a:pt x="454265" y="250446"/>
                    </a:lnTo>
                    <a:lnTo>
                      <a:pt x="465061" y="243540"/>
                    </a:lnTo>
                    <a:lnTo>
                      <a:pt x="470570" y="240372"/>
                    </a:lnTo>
                    <a:lnTo>
                      <a:pt x="476176" y="237490"/>
                    </a:lnTo>
                    <a:lnTo>
                      <a:pt x="855124" y="237490"/>
                    </a:lnTo>
                    <a:lnTo>
                      <a:pt x="847811" y="223483"/>
                    </a:lnTo>
                    <a:lnTo>
                      <a:pt x="822174" y="184752"/>
                    </a:lnTo>
                    <a:lnTo>
                      <a:pt x="792772" y="148927"/>
                    </a:lnTo>
                    <a:lnTo>
                      <a:pt x="759881" y="116283"/>
                    </a:lnTo>
                    <a:lnTo>
                      <a:pt x="723779" y="87098"/>
                    </a:lnTo>
                    <a:lnTo>
                      <a:pt x="684744" y="61644"/>
                    </a:lnTo>
                    <a:lnTo>
                      <a:pt x="643052" y="40199"/>
                    </a:lnTo>
                    <a:lnTo>
                      <a:pt x="598982" y="23036"/>
                    </a:lnTo>
                    <a:lnTo>
                      <a:pt x="552810" y="10432"/>
                    </a:lnTo>
                    <a:lnTo>
                      <a:pt x="504814" y="2661"/>
                    </a:lnTo>
                    <a:lnTo>
                      <a:pt x="455271" y="0"/>
                    </a:lnTo>
                    <a:close/>
                  </a:path>
                  <a:path w="909955" h="902335" extrusionOk="0">
                    <a:moveTo>
                      <a:pt x="855124" y="237490"/>
                    </a:moveTo>
                    <a:lnTo>
                      <a:pt x="504811" y="237490"/>
                    </a:lnTo>
                    <a:lnTo>
                      <a:pt x="504811" y="642667"/>
                    </a:lnTo>
                    <a:lnTo>
                      <a:pt x="866619" y="642667"/>
                    </a:lnTo>
                    <a:lnTo>
                      <a:pt x="886617" y="593764"/>
                    </a:lnTo>
                    <a:lnTo>
                      <a:pt x="899315" y="547946"/>
                    </a:lnTo>
                    <a:lnTo>
                      <a:pt x="907138" y="500319"/>
                    </a:lnTo>
                    <a:lnTo>
                      <a:pt x="909807" y="451158"/>
                    </a:lnTo>
                    <a:lnTo>
                      <a:pt x="907159" y="402000"/>
                    </a:lnTo>
                    <a:lnTo>
                      <a:pt x="899358" y="354375"/>
                    </a:lnTo>
                    <a:lnTo>
                      <a:pt x="886680" y="308566"/>
                    </a:lnTo>
                    <a:lnTo>
                      <a:pt x="869406" y="264847"/>
                    </a:lnTo>
                    <a:lnTo>
                      <a:pt x="855124" y="237490"/>
                    </a:lnTo>
                    <a:close/>
                  </a:path>
                  <a:path w="909955" h="902335" extrusionOk="0">
                    <a:moveTo>
                      <a:pt x="435611" y="314911"/>
                    </a:moveTo>
                    <a:lnTo>
                      <a:pt x="397026" y="336214"/>
                    </a:lnTo>
                    <a:lnTo>
                      <a:pt x="360651" y="347990"/>
                    </a:lnTo>
                    <a:lnTo>
                      <a:pt x="346528" y="351594"/>
                    </a:lnTo>
                    <a:lnTo>
                      <a:pt x="435611" y="351594"/>
                    </a:lnTo>
                    <a:lnTo>
                      <a:pt x="435611" y="31491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endParaRPr>
              </a:p>
            </p:txBody>
          </p:sp>
        </p:grpSp>
        <p:sp>
          <p:nvSpPr>
            <p:cNvPr id="165" name="Google Shape;165;p4"/>
            <p:cNvSpPr/>
            <p:nvPr/>
          </p:nvSpPr>
          <p:spPr>
            <a:xfrm>
              <a:off x="806400" y="37080"/>
              <a:ext cx="2280960" cy="3074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66" name="Google Shape;166;p4"/>
          <p:cNvSpPr/>
          <p:nvPr/>
        </p:nvSpPr>
        <p:spPr>
          <a:xfrm>
            <a:off x="336125" y="916455"/>
            <a:ext cx="11246040" cy="443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ym typeface="+mn-ea"/>
              </a:rPr>
              <a:t>Mechanism</a:t>
            </a:r>
            <a:endParaRPr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7" name="Google Shape;167;p4"/>
          <p:cNvSpPr/>
          <p:nvPr/>
        </p:nvSpPr>
        <p:spPr>
          <a:xfrm>
            <a:off x="0" y="-20880"/>
            <a:ext cx="807840" cy="753480"/>
          </a:xfrm>
          <a:custGeom>
            <a:avLst/>
            <a:gdLst/>
            <a:ahLst/>
            <a:cxnLst/>
            <a:rect l="l" t="t" r="r" b="b"/>
            <a:pathLst>
              <a:path w="753745" h="753745" extrusionOk="0">
                <a:moveTo>
                  <a:pt x="376938" y="0"/>
                </a:moveTo>
                <a:lnTo>
                  <a:pt x="376634" y="0"/>
                </a:lnTo>
                <a:lnTo>
                  <a:pt x="329118" y="2950"/>
                </a:lnTo>
                <a:lnTo>
                  <a:pt x="329300" y="2950"/>
                </a:lnTo>
                <a:lnTo>
                  <a:pt x="283800" y="11531"/>
                </a:lnTo>
                <a:lnTo>
                  <a:pt x="240417" y="25390"/>
                </a:lnTo>
                <a:lnTo>
                  <a:pt x="199495" y="44172"/>
                </a:lnTo>
                <a:lnTo>
                  <a:pt x="161386" y="67526"/>
                </a:lnTo>
                <a:lnTo>
                  <a:pt x="126440" y="95099"/>
                </a:lnTo>
                <a:lnTo>
                  <a:pt x="95010" y="126537"/>
                </a:lnTo>
                <a:lnTo>
                  <a:pt x="67449" y="161488"/>
                </a:lnTo>
                <a:lnTo>
                  <a:pt x="44109" y="199599"/>
                </a:lnTo>
                <a:lnTo>
                  <a:pt x="25341" y="240517"/>
                </a:lnTo>
                <a:lnTo>
                  <a:pt x="11499" y="283889"/>
                </a:lnTo>
                <a:lnTo>
                  <a:pt x="2933" y="329362"/>
                </a:lnTo>
                <a:lnTo>
                  <a:pt x="0" y="376623"/>
                </a:lnTo>
                <a:lnTo>
                  <a:pt x="2936" y="423865"/>
                </a:lnTo>
                <a:lnTo>
                  <a:pt x="11506" y="469355"/>
                </a:lnTo>
                <a:lnTo>
                  <a:pt x="25357" y="512741"/>
                </a:lnTo>
                <a:lnTo>
                  <a:pt x="44136" y="553669"/>
                </a:lnTo>
                <a:lnTo>
                  <a:pt x="67489" y="591787"/>
                </a:lnTo>
                <a:lnTo>
                  <a:pt x="95063" y="626743"/>
                </a:lnTo>
                <a:lnTo>
                  <a:pt x="126507" y="658182"/>
                </a:lnTo>
                <a:lnTo>
                  <a:pt x="161466" y="685753"/>
                </a:lnTo>
                <a:lnTo>
                  <a:pt x="199588" y="709101"/>
                </a:lnTo>
                <a:lnTo>
                  <a:pt x="240521" y="727876"/>
                </a:lnTo>
                <a:lnTo>
                  <a:pt x="283912" y="741723"/>
                </a:lnTo>
                <a:lnTo>
                  <a:pt x="329418" y="750289"/>
                </a:lnTo>
                <a:lnTo>
                  <a:pt x="376621" y="753222"/>
                </a:lnTo>
                <a:lnTo>
                  <a:pt x="423865" y="750289"/>
                </a:lnTo>
                <a:lnTo>
                  <a:pt x="469358" y="741723"/>
                </a:lnTo>
                <a:lnTo>
                  <a:pt x="512746" y="727876"/>
                </a:lnTo>
                <a:lnTo>
                  <a:pt x="553678" y="709101"/>
                </a:lnTo>
                <a:lnTo>
                  <a:pt x="591799" y="685753"/>
                </a:lnTo>
                <a:lnTo>
                  <a:pt x="626757" y="658182"/>
                </a:lnTo>
                <a:lnTo>
                  <a:pt x="658199" y="626743"/>
                </a:lnTo>
                <a:lnTo>
                  <a:pt x="685772" y="591788"/>
                </a:lnTo>
                <a:lnTo>
                  <a:pt x="709123" y="553669"/>
                </a:lnTo>
                <a:lnTo>
                  <a:pt x="711967" y="547470"/>
                </a:lnTo>
                <a:lnTo>
                  <a:pt x="357224" y="547470"/>
                </a:lnTo>
                <a:lnTo>
                  <a:pt x="344562" y="547220"/>
                </a:lnTo>
                <a:lnTo>
                  <a:pt x="296503" y="540910"/>
                </a:lnTo>
                <a:lnTo>
                  <a:pt x="267010" y="478944"/>
                </a:lnTo>
                <a:lnTo>
                  <a:pt x="422825" y="478944"/>
                </a:lnTo>
                <a:lnTo>
                  <a:pt x="423255" y="478296"/>
                </a:lnTo>
                <a:lnTo>
                  <a:pt x="426508" y="472080"/>
                </a:lnTo>
                <a:lnTo>
                  <a:pt x="428789" y="465488"/>
                </a:lnTo>
                <a:lnTo>
                  <a:pt x="430068" y="458632"/>
                </a:lnTo>
                <a:lnTo>
                  <a:pt x="430194" y="448389"/>
                </a:lnTo>
                <a:lnTo>
                  <a:pt x="430047" y="444455"/>
                </a:lnTo>
                <a:lnTo>
                  <a:pt x="410356" y="409377"/>
                </a:lnTo>
                <a:lnTo>
                  <a:pt x="367714" y="393839"/>
                </a:lnTo>
                <a:lnTo>
                  <a:pt x="310484" y="392026"/>
                </a:lnTo>
                <a:lnTo>
                  <a:pt x="310484" y="349890"/>
                </a:lnTo>
                <a:lnTo>
                  <a:pt x="355261" y="349201"/>
                </a:lnTo>
                <a:lnTo>
                  <a:pt x="395608" y="337211"/>
                </a:lnTo>
                <a:lnTo>
                  <a:pt x="417291" y="300889"/>
                </a:lnTo>
                <a:lnTo>
                  <a:pt x="417504" y="294241"/>
                </a:lnTo>
                <a:lnTo>
                  <a:pt x="417834" y="286150"/>
                </a:lnTo>
                <a:lnTo>
                  <a:pt x="415957" y="278124"/>
                </a:lnTo>
                <a:lnTo>
                  <a:pt x="412357" y="271527"/>
                </a:lnTo>
                <a:lnTo>
                  <a:pt x="281131" y="271527"/>
                </a:lnTo>
                <a:lnTo>
                  <a:pt x="281131" y="224802"/>
                </a:lnTo>
                <a:lnTo>
                  <a:pt x="320255" y="210484"/>
                </a:lnTo>
                <a:lnTo>
                  <a:pt x="342454" y="206888"/>
                </a:lnTo>
                <a:lnTo>
                  <a:pt x="342240" y="206888"/>
                </a:lnTo>
                <a:lnTo>
                  <a:pt x="353729" y="205995"/>
                </a:lnTo>
                <a:lnTo>
                  <a:pt x="352782" y="205995"/>
                </a:lnTo>
                <a:lnTo>
                  <a:pt x="365514" y="205711"/>
                </a:lnTo>
                <a:lnTo>
                  <a:pt x="712013" y="205711"/>
                </a:lnTo>
                <a:lnTo>
                  <a:pt x="709212" y="199599"/>
                </a:lnTo>
                <a:lnTo>
                  <a:pt x="685886" y="161488"/>
                </a:lnTo>
                <a:lnTo>
                  <a:pt x="658339" y="126537"/>
                </a:lnTo>
                <a:lnTo>
                  <a:pt x="626924" y="95099"/>
                </a:lnTo>
                <a:lnTo>
                  <a:pt x="591992" y="67526"/>
                </a:lnTo>
                <a:lnTo>
                  <a:pt x="553898" y="44172"/>
                </a:lnTo>
                <a:lnTo>
                  <a:pt x="512993" y="25390"/>
                </a:lnTo>
                <a:lnTo>
                  <a:pt x="469629" y="11532"/>
                </a:lnTo>
                <a:lnTo>
                  <a:pt x="424160" y="2950"/>
                </a:lnTo>
                <a:lnTo>
                  <a:pt x="376938" y="0"/>
                </a:lnTo>
                <a:close/>
              </a:path>
              <a:path w="753745" h="753745" extrusionOk="0">
                <a:moveTo>
                  <a:pt x="712013" y="205711"/>
                </a:moveTo>
                <a:lnTo>
                  <a:pt x="365514" y="205711"/>
                </a:lnTo>
                <a:lnTo>
                  <a:pt x="375694" y="205995"/>
                </a:lnTo>
                <a:lnTo>
                  <a:pt x="385829" y="206888"/>
                </a:lnTo>
                <a:lnTo>
                  <a:pt x="423839" y="216331"/>
                </a:lnTo>
                <a:lnTo>
                  <a:pt x="459831" y="242880"/>
                </a:lnTo>
                <a:lnTo>
                  <a:pt x="473725" y="283889"/>
                </a:lnTo>
                <a:lnTo>
                  <a:pt x="473810" y="286150"/>
                </a:lnTo>
                <a:lnTo>
                  <a:pt x="473015" y="300707"/>
                </a:lnTo>
                <a:lnTo>
                  <a:pt x="454896" y="340040"/>
                </a:lnTo>
                <a:lnTo>
                  <a:pt x="417571" y="364642"/>
                </a:lnTo>
                <a:lnTo>
                  <a:pt x="403039" y="368677"/>
                </a:lnTo>
                <a:lnTo>
                  <a:pt x="411056" y="369802"/>
                </a:lnTo>
                <a:lnTo>
                  <a:pt x="448433" y="383801"/>
                </a:lnTo>
                <a:lnTo>
                  <a:pt x="476010" y="410859"/>
                </a:lnTo>
                <a:lnTo>
                  <a:pt x="486695" y="448389"/>
                </a:lnTo>
                <a:lnTo>
                  <a:pt x="486239" y="458632"/>
                </a:lnTo>
                <a:lnTo>
                  <a:pt x="486199" y="459527"/>
                </a:lnTo>
                <a:lnTo>
                  <a:pt x="484277" y="470459"/>
                </a:lnTo>
                <a:lnTo>
                  <a:pt x="480958" y="481049"/>
                </a:lnTo>
                <a:lnTo>
                  <a:pt x="476380" y="490936"/>
                </a:lnTo>
                <a:lnTo>
                  <a:pt x="476276" y="491160"/>
                </a:lnTo>
                <a:lnTo>
                  <a:pt x="448113" y="522111"/>
                </a:lnTo>
                <a:lnTo>
                  <a:pt x="406807" y="541044"/>
                </a:lnTo>
                <a:lnTo>
                  <a:pt x="368605" y="547220"/>
                </a:lnTo>
                <a:lnTo>
                  <a:pt x="365911" y="547220"/>
                </a:lnTo>
                <a:lnTo>
                  <a:pt x="357224" y="547470"/>
                </a:lnTo>
                <a:lnTo>
                  <a:pt x="711967" y="547470"/>
                </a:lnTo>
                <a:lnTo>
                  <a:pt x="727900" y="512741"/>
                </a:lnTo>
                <a:lnTo>
                  <a:pt x="741748" y="469355"/>
                </a:lnTo>
                <a:lnTo>
                  <a:pt x="750267" y="424128"/>
                </a:lnTo>
                <a:lnTo>
                  <a:pt x="750316" y="423865"/>
                </a:lnTo>
                <a:lnTo>
                  <a:pt x="753251" y="376624"/>
                </a:lnTo>
                <a:lnTo>
                  <a:pt x="750336" y="329362"/>
                </a:lnTo>
                <a:lnTo>
                  <a:pt x="741789" y="283889"/>
                </a:lnTo>
                <a:lnTo>
                  <a:pt x="727964" y="240517"/>
                </a:lnTo>
                <a:lnTo>
                  <a:pt x="712013" y="205711"/>
                </a:lnTo>
                <a:close/>
              </a:path>
              <a:path w="753745" h="753745" extrusionOk="0">
                <a:moveTo>
                  <a:pt x="422825" y="478944"/>
                </a:moveTo>
                <a:lnTo>
                  <a:pt x="267010" y="478944"/>
                </a:lnTo>
                <a:lnTo>
                  <a:pt x="277214" y="485412"/>
                </a:lnTo>
                <a:lnTo>
                  <a:pt x="287929" y="490935"/>
                </a:lnTo>
                <a:lnTo>
                  <a:pt x="334540" y="503919"/>
                </a:lnTo>
                <a:lnTo>
                  <a:pt x="366043" y="505624"/>
                </a:lnTo>
                <a:lnTo>
                  <a:pt x="374545" y="504791"/>
                </a:lnTo>
                <a:lnTo>
                  <a:pt x="382254" y="503311"/>
                </a:lnTo>
                <a:lnTo>
                  <a:pt x="390249" y="501872"/>
                </a:lnTo>
                <a:lnTo>
                  <a:pt x="398156" y="499040"/>
                </a:lnTo>
                <a:lnTo>
                  <a:pt x="412462" y="490935"/>
                </a:lnTo>
                <a:lnTo>
                  <a:pt x="418707" y="485145"/>
                </a:lnTo>
                <a:lnTo>
                  <a:pt x="422825" y="478944"/>
                </a:lnTo>
                <a:close/>
              </a:path>
              <a:path w="753745" h="753745" extrusionOk="0">
                <a:moveTo>
                  <a:pt x="367233" y="247834"/>
                </a:moveTo>
                <a:lnTo>
                  <a:pt x="319978" y="253757"/>
                </a:lnTo>
                <a:lnTo>
                  <a:pt x="281131" y="271527"/>
                </a:lnTo>
                <a:lnTo>
                  <a:pt x="412357" y="271527"/>
                </a:lnTo>
                <a:lnTo>
                  <a:pt x="373633" y="248495"/>
                </a:lnTo>
                <a:lnTo>
                  <a:pt x="367233" y="247834"/>
                </a:lnTo>
                <a:close/>
              </a:path>
            </a:pathLst>
          </a:custGeom>
          <a:solidFill>
            <a:srgbClr val="7E203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168" name="Google Shape;168;p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63465" y="1273660"/>
            <a:ext cx="4329721" cy="132732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4"/>
          <p:cNvSpPr/>
          <p:nvPr/>
        </p:nvSpPr>
        <p:spPr>
          <a:xfrm>
            <a:off x="8844840" y="985320"/>
            <a:ext cx="1198440" cy="30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0" name="Google Shape;170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07630" y="2866358"/>
            <a:ext cx="1540080" cy="172044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"/>
          <p:cNvSpPr/>
          <p:nvPr/>
        </p:nvSpPr>
        <p:spPr>
          <a:xfrm>
            <a:off x="6620040" y="4048560"/>
            <a:ext cx="1491480" cy="6624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21600" rIns="90000" bIns="21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2" name="Google Shape;172;p4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367625" y="4725320"/>
            <a:ext cx="4236840" cy="108936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4"/>
          <p:cNvSpPr txBox="1"/>
          <p:nvPr/>
        </p:nvSpPr>
        <p:spPr>
          <a:xfrm>
            <a:off x="165775" y="795513"/>
            <a:ext cx="4438800" cy="1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174" name="Google Shape;174;p4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5600065" y="1195070"/>
            <a:ext cx="5727700" cy="450024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Box 1"/>
          <p:cNvSpPr txBox="1"/>
          <p:nvPr/>
        </p:nvSpPr>
        <p:spPr>
          <a:xfrm>
            <a:off x="993140" y="7175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C00000"/>
                </a:solidFill>
                <a:sym typeface="Arial" panose="020B0604020202020204"/>
              </a:rPr>
              <a:t>State of the Art</a:t>
            </a:r>
            <a:endParaRPr lang="en-US" sz="2800">
              <a:solidFill>
                <a:srgbClr val="C00000"/>
              </a:solidFill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a047d002c1_0_7"/>
          <p:cNvSpPr txBox="1"/>
          <p:nvPr>
            <p:ph type="sldNum" idx="12"/>
          </p:nvPr>
        </p:nvSpPr>
        <p:spPr>
          <a:xfrm>
            <a:off x="10558440" y="6423840"/>
            <a:ext cx="10524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Libre Frankli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</a:fld>
            <a:endParaRPr sz="14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80" name="Google Shape;180;g3a047d002c1_0_7"/>
          <p:cNvSpPr/>
          <p:nvPr/>
        </p:nvSpPr>
        <p:spPr>
          <a:xfrm>
            <a:off x="89640" y="43560"/>
            <a:ext cx="8877000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" name="Google Shape;181;g3a047d002c1_0_7"/>
          <p:cNvSpPr/>
          <p:nvPr/>
        </p:nvSpPr>
        <p:spPr>
          <a:xfrm>
            <a:off x="126360" y="6444720"/>
            <a:ext cx="78288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400" b="0" i="0" u="none" strike="noStrike" cap="none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2" name="Google Shape;182;g3a047d002c1_0_7"/>
          <p:cNvSpPr/>
          <p:nvPr/>
        </p:nvSpPr>
        <p:spPr>
          <a:xfrm>
            <a:off x="6620040" y="2090880"/>
            <a:ext cx="91437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183" name="Google Shape;183;g3a047d002c1_0_7"/>
          <p:cNvGrpSpPr/>
          <p:nvPr/>
        </p:nvGrpSpPr>
        <p:grpSpPr>
          <a:xfrm>
            <a:off x="0" y="-7200"/>
            <a:ext cx="12192000" cy="763119"/>
            <a:chOff x="0" y="-7200"/>
            <a:chExt cx="12192000" cy="763119"/>
          </a:xfrm>
        </p:grpSpPr>
        <p:grpSp>
          <p:nvGrpSpPr>
            <p:cNvPr id="184" name="Google Shape;184;g3a047d002c1_0_7"/>
            <p:cNvGrpSpPr/>
            <p:nvPr/>
          </p:nvGrpSpPr>
          <p:grpSpPr>
            <a:xfrm>
              <a:off x="0" y="-7200"/>
              <a:ext cx="12192000" cy="763119"/>
              <a:chOff x="0" y="-7200"/>
              <a:chExt cx="12192000" cy="763119"/>
            </a:xfrm>
          </p:grpSpPr>
          <p:sp>
            <p:nvSpPr>
              <p:cNvPr id="185" name="Google Shape;185;g3a047d002c1_0_7"/>
              <p:cNvSpPr/>
              <p:nvPr/>
            </p:nvSpPr>
            <p:spPr>
              <a:xfrm>
                <a:off x="0" y="-7200"/>
                <a:ext cx="12192000" cy="763119"/>
              </a:xfrm>
              <a:custGeom>
                <a:avLst/>
                <a:gdLst/>
                <a:ahLst/>
                <a:cxnLst/>
                <a:rect l="l" t="t" r="r" b="b"/>
                <a:pathLst>
                  <a:path w="12192000" h="695325" extrusionOk="0">
                    <a:moveTo>
                      <a:pt x="0" y="695325"/>
                    </a:moveTo>
                    <a:lnTo>
                      <a:pt x="12192000" y="695325"/>
                    </a:lnTo>
                    <a:lnTo>
                      <a:pt x="12192000" y="0"/>
                    </a:lnTo>
                    <a:lnTo>
                      <a:pt x="0" y="0"/>
                    </a:lnTo>
                    <a:lnTo>
                      <a:pt x="0" y="695325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endParaRPr>
              </a:p>
            </p:txBody>
          </p:sp>
          <p:sp>
            <p:nvSpPr>
              <p:cNvPr id="186" name="Google Shape;186;g3a047d002c1_0_7"/>
              <p:cNvSpPr/>
              <p:nvPr/>
            </p:nvSpPr>
            <p:spPr>
              <a:xfrm>
                <a:off x="189000" y="72000"/>
                <a:ext cx="725689" cy="554936"/>
              </a:xfrm>
              <a:custGeom>
                <a:avLst/>
                <a:gdLst/>
                <a:ahLst/>
                <a:cxnLst/>
                <a:rect l="l" t="t" r="r" b="b"/>
                <a:pathLst>
                  <a:path w="909955" h="902335" extrusionOk="0">
                    <a:moveTo>
                      <a:pt x="455271" y="0"/>
                    </a:moveTo>
                    <a:lnTo>
                      <a:pt x="454903" y="0"/>
                    </a:lnTo>
                    <a:lnTo>
                      <a:pt x="405065" y="2661"/>
                    </a:lnTo>
                    <a:lnTo>
                      <a:pt x="405247" y="2661"/>
                    </a:lnTo>
                    <a:lnTo>
                      <a:pt x="357220" y="10432"/>
                    </a:lnTo>
                    <a:lnTo>
                      <a:pt x="311027" y="23036"/>
                    </a:lnTo>
                    <a:lnTo>
                      <a:pt x="266940" y="40199"/>
                    </a:lnTo>
                    <a:lnTo>
                      <a:pt x="225234" y="61644"/>
                    </a:lnTo>
                    <a:lnTo>
                      <a:pt x="186184" y="87097"/>
                    </a:lnTo>
                    <a:lnTo>
                      <a:pt x="150068" y="116283"/>
                    </a:lnTo>
                    <a:lnTo>
                      <a:pt x="117162" y="148926"/>
                    </a:lnTo>
                    <a:lnTo>
                      <a:pt x="87744" y="184751"/>
                    </a:lnTo>
                    <a:lnTo>
                      <a:pt x="62092" y="223483"/>
                    </a:lnTo>
                    <a:lnTo>
                      <a:pt x="40481" y="264846"/>
                    </a:lnTo>
                    <a:lnTo>
                      <a:pt x="23189" y="308566"/>
                    </a:lnTo>
                    <a:lnTo>
                      <a:pt x="10492" y="354375"/>
                    </a:lnTo>
                    <a:lnTo>
                      <a:pt x="2669" y="402000"/>
                    </a:lnTo>
                    <a:lnTo>
                      <a:pt x="0" y="451157"/>
                    </a:lnTo>
                    <a:lnTo>
                      <a:pt x="2669" y="500318"/>
                    </a:lnTo>
                    <a:lnTo>
                      <a:pt x="10492" y="547945"/>
                    </a:lnTo>
                    <a:lnTo>
                      <a:pt x="23191" y="593764"/>
                    </a:lnTo>
                    <a:lnTo>
                      <a:pt x="40489" y="637498"/>
                    </a:lnTo>
                    <a:lnTo>
                      <a:pt x="62108" y="678873"/>
                    </a:lnTo>
                    <a:lnTo>
                      <a:pt x="87771" y="717614"/>
                    </a:lnTo>
                    <a:lnTo>
                      <a:pt x="117200" y="753445"/>
                    </a:lnTo>
                    <a:lnTo>
                      <a:pt x="150117" y="786092"/>
                    </a:lnTo>
                    <a:lnTo>
                      <a:pt x="186245" y="815278"/>
                    </a:lnTo>
                    <a:lnTo>
                      <a:pt x="225307" y="840729"/>
                    </a:lnTo>
                    <a:lnTo>
                      <a:pt x="267024" y="862170"/>
                    </a:lnTo>
                    <a:lnTo>
                      <a:pt x="311120" y="879325"/>
                    </a:lnTo>
                    <a:lnTo>
                      <a:pt x="357317" y="891920"/>
                    </a:lnTo>
                    <a:lnTo>
                      <a:pt x="405337" y="899678"/>
                    </a:lnTo>
                    <a:lnTo>
                      <a:pt x="454903" y="902325"/>
                    </a:lnTo>
                    <a:lnTo>
                      <a:pt x="504472" y="899678"/>
                    </a:lnTo>
                    <a:lnTo>
                      <a:pt x="552494" y="891920"/>
                    </a:lnTo>
                    <a:lnTo>
                      <a:pt x="598693" y="879325"/>
                    </a:lnTo>
                    <a:lnTo>
                      <a:pt x="642789" y="862170"/>
                    </a:lnTo>
                    <a:lnTo>
                      <a:pt x="684507" y="840729"/>
                    </a:lnTo>
                    <a:lnTo>
                      <a:pt x="723569" y="815278"/>
                    </a:lnTo>
                    <a:lnTo>
                      <a:pt x="759696" y="786092"/>
                    </a:lnTo>
                    <a:lnTo>
                      <a:pt x="792613" y="753446"/>
                    </a:lnTo>
                    <a:lnTo>
                      <a:pt x="822040" y="717614"/>
                    </a:lnTo>
                    <a:lnTo>
                      <a:pt x="847702" y="678874"/>
                    </a:lnTo>
                    <a:lnTo>
                      <a:pt x="866619" y="642667"/>
                    </a:lnTo>
                    <a:lnTo>
                      <a:pt x="435611" y="642667"/>
                    </a:lnTo>
                    <a:lnTo>
                      <a:pt x="435611" y="351594"/>
                    </a:lnTo>
                    <a:lnTo>
                      <a:pt x="346528" y="351594"/>
                    </a:lnTo>
                    <a:lnTo>
                      <a:pt x="346528" y="296775"/>
                    </a:lnTo>
                    <a:lnTo>
                      <a:pt x="353139" y="294922"/>
                    </a:lnTo>
                    <a:lnTo>
                      <a:pt x="359176" y="293084"/>
                    </a:lnTo>
                    <a:lnTo>
                      <a:pt x="380736" y="285719"/>
                    </a:lnTo>
                    <a:lnTo>
                      <a:pt x="391325" y="281459"/>
                    </a:lnTo>
                    <a:lnTo>
                      <a:pt x="401945" y="276960"/>
                    </a:lnTo>
                    <a:lnTo>
                      <a:pt x="412550" y="272700"/>
                    </a:lnTo>
                    <a:lnTo>
                      <a:pt x="417564" y="270070"/>
                    </a:lnTo>
                    <a:lnTo>
                      <a:pt x="433008" y="262183"/>
                    </a:lnTo>
                    <a:lnTo>
                      <a:pt x="438118" y="259411"/>
                    </a:lnTo>
                    <a:lnTo>
                      <a:pt x="443165" y="256496"/>
                    </a:lnTo>
                    <a:lnTo>
                      <a:pt x="448755" y="253614"/>
                    </a:lnTo>
                    <a:lnTo>
                      <a:pt x="454265" y="250446"/>
                    </a:lnTo>
                    <a:lnTo>
                      <a:pt x="465061" y="243540"/>
                    </a:lnTo>
                    <a:lnTo>
                      <a:pt x="470570" y="240372"/>
                    </a:lnTo>
                    <a:lnTo>
                      <a:pt x="476176" y="237490"/>
                    </a:lnTo>
                    <a:lnTo>
                      <a:pt x="855124" y="237490"/>
                    </a:lnTo>
                    <a:lnTo>
                      <a:pt x="847811" y="223483"/>
                    </a:lnTo>
                    <a:lnTo>
                      <a:pt x="822174" y="184752"/>
                    </a:lnTo>
                    <a:lnTo>
                      <a:pt x="792772" y="148927"/>
                    </a:lnTo>
                    <a:lnTo>
                      <a:pt x="759881" y="116283"/>
                    </a:lnTo>
                    <a:lnTo>
                      <a:pt x="723779" y="87098"/>
                    </a:lnTo>
                    <a:lnTo>
                      <a:pt x="684744" y="61644"/>
                    </a:lnTo>
                    <a:lnTo>
                      <a:pt x="643052" y="40199"/>
                    </a:lnTo>
                    <a:lnTo>
                      <a:pt x="598982" y="23036"/>
                    </a:lnTo>
                    <a:lnTo>
                      <a:pt x="552810" y="10432"/>
                    </a:lnTo>
                    <a:lnTo>
                      <a:pt x="504814" y="2661"/>
                    </a:lnTo>
                    <a:lnTo>
                      <a:pt x="455271" y="0"/>
                    </a:lnTo>
                    <a:close/>
                  </a:path>
                  <a:path w="909955" h="902335" extrusionOk="0">
                    <a:moveTo>
                      <a:pt x="855124" y="237490"/>
                    </a:moveTo>
                    <a:lnTo>
                      <a:pt x="504811" y="237490"/>
                    </a:lnTo>
                    <a:lnTo>
                      <a:pt x="504811" y="642667"/>
                    </a:lnTo>
                    <a:lnTo>
                      <a:pt x="866619" y="642667"/>
                    </a:lnTo>
                    <a:lnTo>
                      <a:pt x="886617" y="593764"/>
                    </a:lnTo>
                    <a:lnTo>
                      <a:pt x="899315" y="547946"/>
                    </a:lnTo>
                    <a:lnTo>
                      <a:pt x="907138" y="500319"/>
                    </a:lnTo>
                    <a:lnTo>
                      <a:pt x="909807" y="451158"/>
                    </a:lnTo>
                    <a:lnTo>
                      <a:pt x="907159" y="402000"/>
                    </a:lnTo>
                    <a:lnTo>
                      <a:pt x="899358" y="354375"/>
                    </a:lnTo>
                    <a:lnTo>
                      <a:pt x="886680" y="308566"/>
                    </a:lnTo>
                    <a:lnTo>
                      <a:pt x="869406" y="264847"/>
                    </a:lnTo>
                    <a:lnTo>
                      <a:pt x="855124" y="237490"/>
                    </a:lnTo>
                    <a:close/>
                  </a:path>
                  <a:path w="909955" h="902335" extrusionOk="0">
                    <a:moveTo>
                      <a:pt x="435611" y="314911"/>
                    </a:moveTo>
                    <a:lnTo>
                      <a:pt x="397026" y="336214"/>
                    </a:lnTo>
                    <a:lnTo>
                      <a:pt x="360651" y="347990"/>
                    </a:lnTo>
                    <a:lnTo>
                      <a:pt x="346528" y="351594"/>
                    </a:lnTo>
                    <a:lnTo>
                      <a:pt x="435611" y="351594"/>
                    </a:lnTo>
                    <a:lnTo>
                      <a:pt x="435611" y="314911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Libre Franklin"/>
                  <a:ea typeface="Libre Franklin"/>
                  <a:cs typeface="Libre Franklin"/>
                  <a:sym typeface="Libre Franklin"/>
                </a:endParaRPr>
              </a:p>
            </p:txBody>
          </p:sp>
        </p:grpSp>
        <p:sp>
          <p:nvSpPr>
            <p:cNvPr id="187" name="Google Shape;187;g3a047d002c1_0_7"/>
            <p:cNvSpPr/>
            <p:nvPr/>
          </p:nvSpPr>
          <p:spPr>
            <a:xfrm>
              <a:off x="806400" y="37080"/>
              <a:ext cx="22809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88" name="Google Shape;188;g3a047d002c1_0_7"/>
          <p:cNvSpPr/>
          <p:nvPr/>
        </p:nvSpPr>
        <p:spPr>
          <a:xfrm>
            <a:off x="-3191935" y="117625"/>
            <a:ext cx="112461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Structural Significance</a:t>
            </a:r>
            <a:endParaRPr lang="en-US" sz="23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9" name="Google Shape;189;g3a047d002c1_0_7"/>
          <p:cNvSpPr/>
          <p:nvPr/>
        </p:nvSpPr>
        <p:spPr>
          <a:xfrm>
            <a:off x="0" y="-20880"/>
            <a:ext cx="808392" cy="753745"/>
          </a:xfrm>
          <a:custGeom>
            <a:avLst/>
            <a:gdLst/>
            <a:ahLst/>
            <a:cxnLst/>
            <a:rect l="l" t="t" r="r" b="b"/>
            <a:pathLst>
              <a:path w="753745" h="753745" extrusionOk="0">
                <a:moveTo>
                  <a:pt x="376938" y="0"/>
                </a:moveTo>
                <a:lnTo>
                  <a:pt x="376634" y="0"/>
                </a:lnTo>
                <a:lnTo>
                  <a:pt x="329118" y="2950"/>
                </a:lnTo>
                <a:lnTo>
                  <a:pt x="329300" y="2950"/>
                </a:lnTo>
                <a:lnTo>
                  <a:pt x="283800" y="11531"/>
                </a:lnTo>
                <a:lnTo>
                  <a:pt x="240417" y="25390"/>
                </a:lnTo>
                <a:lnTo>
                  <a:pt x="199495" y="44172"/>
                </a:lnTo>
                <a:lnTo>
                  <a:pt x="161386" y="67526"/>
                </a:lnTo>
                <a:lnTo>
                  <a:pt x="126440" y="95099"/>
                </a:lnTo>
                <a:lnTo>
                  <a:pt x="95010" y="126537"/>
                </a:lnTo>
                <a:lnTo>
                  <a:pt x="67449" y="161488"/>
                </a:lnTo>
                <a:lnTo>
                  <a:pt x="44109" y="199599"/>
                </a:lnTo>
                <a:lnTo>
                  <a:pt x="25341" y="240517"/>
                </a:lnTo>
                <a:lnTo>
                  <a:pt x="11499" y="283889"/>
                </a:lnTo>
                <a:lnTo>
                  <a:pt x="2933" y="329362"/>
                </a:lnTo>
                <a:lnTo>
                  <a:pt x="0" y="376623"/>
                </a:lnTo>
                <a:lnTo>
                  <a:pt x="2936" y="423865"/>
                </a:lnTo>
                <a:lnTo>
                  <a:pt x="11506" y="469355"/>
                </a:lnTo>
                <a:lnTo>
                  <a:pt x="25357" y="512741"/>
                </a:lnTo>
                <a:lnTo>
                  <a:pt x="44136" y="553669"/>
                </a:lnTo>
                <a:lnTo>
                  <a:pt x="67489" y="591787"/>
                </a:lnTo>
                <a:lnTo>
                  <a:pt x="95063" y="626743"/>
                </a:lnTo>
                <a:lnTo>
                  <a:pt x="126507" y="658182"/>
                </a:lnTo>
                <a:lnTo>
                  <a:pt x="161466" y="685753"/>
                </a:lnTo>
                <a:lnTo>
                  <a:pt x="199588" y="709101"/>
                </a:lnTo>
                <a:lnTo>
                  <a:pt x="240521" y="727876"/>
                </a:lnTo>
                <a:lnTo>
                  <a:pt x="283912" y="741723"/>
                </a:lnTo>
                <a:lnTo>
                  <a:pt x="329418" y="750289"/>
                </a:lnTo>
                <a:lnTo>
                  <a:pt x="376621" y="753222"/>
                </a:lnTo>
                <a:lnTo>
                  <a:pt x="423865" y="750289"/>
                </a:lnTo>
                <a:lnTo>
                  <a:pt x="469358" y="741723"/>
                </a:lnTo>
                <a:lnTo>
                  <a:pt x="512746" y="727876"/>
                </a:lnTo>
                <a:lnTo>
                  <a:pt x="553678" y="709101"/>
                </a:lnTo>
                <a:lnTo>
                  <a:pt x="591799" y="685753"/>
                </a:lnTo>
                <a:lnTo>
                  <a:pt x="626757" y="658182"/>
                </a:lnTo>
                <a:lnTo>
                  <a:pt x="658199" y="626743"/>
                </a:lnTo>
                <a:lnTo>
                  <a:pt x="685772" y="591788"/>
                </a:lnTo>
                <a:lnTo>
                  <a:pt x="709123" y="553669"/>
                </a:lnTo>
                <a:lnTo>
                  <a:pt x="711967" y="547470"/>
                </a:lnTo>
                <a:lnTo>
                  <a:pt x="357224" y="547470"/>
                </a:lnTo>
                <a:lnTo>
                  <a:pt x="344562" y="547220"/>
                </a:lnTo>
                <a:lnTo>
                  <a:pt x="296503" y="540910"/>
                </a:lnTo>
                <a:lnTo>
                  <a:pt x="267010" y="478944"/>
                </a:lnTo>
                <a:lnTo>
                  <a:pt x="422825" y="478944"/>
                </a:lnTo>
                <a:lnTo>
                  <a:pt x="423255" y="478296"/>
                </a:lnTo>
                <a:lnTo>
                  <a:pt x="426508" y="472080"/>
                </a:lnTo>
                <a:lnTo>
                  <a:pt x="428789" y="465488"/>
                </a:lnTo>
                <a:lnTo>
                  <a:pt x="430068" y="458632"/>
                </a:lnTo>
                <a:lnTo>
                  <a:pt x="430194" y="448389"/>
                </a:lnTo>
                <a:lnTo>
                  <a:pt x="430047" y="444455"/>
                </a:lnTo>
                <a:lnTo>
                  <a:pt x="410356" y="409377"/>
                </a:lnTo>
                <a:lnTo>
                  <a:pt x="367714" y="393839"/>
                </a:lnTo>
                <a:lnTo>
                  <a:pt x="310484" y="392026"/>
                </a:lnTo>
                <a:lnTo>
                  <a:pt x="310484" y="349890"/>
                </a:lnTo>
                <a:lnTo>
                  <a:pt x="355261" y="349201"/>
                </a:lnTo>
                <a:lnTo>
                  <a:pt x="395608" y="337211"/>
                </a:lnTo>
                <a:lnTo>
                  <a:pt x="417291" y="300889"/>
                </a:lnTo>
                <a:lnTo>
                  <a:pt x="417504" y="294241"/>
                </a:lnTo>
                <a:lnTo>
                  <a:pt x="417834" y="286150"/>
                </a:lnTo>
                <a:lnTo>
                  <a:pt x="415957" y="278124"/>
                </a:lnTo>
                <a:lnTo>
                  <a:pt x="412357" y="271527"/>
                </a:lnTo>
                <a:lnTo>
                  <a:pt x="281131" y="271527"/>
                </a:lnTo>
                <a:lnTo>
                  <a:pt x="281131" y="224802"/>
                </a:lnTo>
                <a:lnTo>
                  <a:pt x="320255" y="210484"/>
                </a:lnTo>
                <a:lnTo>
                  <a:pt x="342454" y="206888"/>
                </a:lnTo>
                <a:lnTo>
                  <a:pt x="342240" y="206888"/>
                </a:lnTo>
                <a:lnTo>
                  <a:pt x="353729" y="205995"/>
                </a:lnTo>
                <a:lnTo>
                  <a:pt x="352782" y="205995"/>
                </a:lnTo>
                <a:lnTo>
                  <a:pt x="365514" y="205711"/>
                </a:lnTo>
                <a:lnTo>
                  <a:pt x="712013" y="205711"/>
                </a:lnTo>
                <a:lnTo>
                  <a:pt x="709212" y="199599"/>
                </a:lnTo>
                <a:lnTo>
                  <a:pt x="685886" y="161488"/>
                </a:lnTo>
                <a:lnTo>
                  <a:pt x="658339" y="126537"/>
                </a:lnTo>
                <a:lnTo>
                  <a:pt x="626924" y="95099"/>
                </a:lnTo>
                <a:lnTo>
                  <a:pt x="591992" y="67526"/>
                </a:lnTo>
                <a:lnTo>
                  <a:pt x="553898" y="44172"/>
                </a:lnTo>
                <a:lnTo>
                  <a:pt x="512993" y="25390"/>
                </a:lnTo>
                <a:lnTo>
                  <a:pt x="469629" y="11532"/>
                </a:lnTo>
                <a:lnTo>
                  <a:pt x="424160" y="2950"/>
                </a:lnTo>
                <a:lnTo>
                  <a:pt x="376938" y="0"/>
                </a:lnTo>
                <a:close/>
              </a:path>
              <a:path w="753745" h="753745" extrusionOk="0">
                <a:moveTo>
                  <a:pt x="712013" y="205711"/>
                </a:moveTo>
                <a:lnTo>
                  <a:pt x="365514" y="205711"/>
                </a:lnTo>
                <a:lnTo>
                  <a:pt x="375694" y="205995"/>
                </a:lnTo>
                <a:lnTo>
                  <a:pt x="385829" y="206888"/>
                </a:lnTo>
                <a:lnTo>
                  <a:pt x="423839" y="216331"/>
                </a:lnTo>
                <a:lnTo>
                  <a:pt x="459831" y="242880"/>
                </a:lnTo>
                <a:lnTo>
                  <a:pt x="473725" y="283889"/>
                </a:lnTo>
                <a:lnTo>
                  <a:pt x="473810" y="286150"/>
                </a:lnTo>
                <a:lnTo>
                  <a:pt x="473015" y="300707"/>
                </a:lnTo>
                <a:lnTo>
                  <a:pt x="454896" y="340040"/>
                </a:lnTo>
                <a:lnTo>
                  <a:pt x="417571" y="364642"/>
                </a:lnTo>
                <a:lnTo>
                  <a:pt x="403039" y="368677"/>
                </a:lnTo>
                <a:lnTo>
                  <a:pt x="411056" y="369802"/>
                </a:lnTo>
                <a:lnTo>
                  <a:pt x="448433" y="383801"/>
                </a:lnTo>
                <a:lnTo>
                  <a:pt x="476010" y="410859"/>
                </a:lnTo>
                <a:lnTo>
                  <a:pt x="486695" y="448389"/>
                </a:lnTo>
                <a:lnTo>
                  <a:pt x="486239" y="458632"/>
                </a:lnTo>
                <a:lnTo>
                  <a:pt x="486199" y="459527"/>
                </a:lnTo>
                <a:lnTo>
                  <a:pt x="484277" y="470459"/>
                </a:lnTo>
                <a:lnTo>
                  <a:pt x="480958" y="481049"/>
                </a:lnTo>
                <a:lnTo>
                  <a:pt x="476380" y="490936"/>
                </a:lnTo>
                <a:lnTo>
                  <a:pt x="476276" y="491160"/>
                </a:lnTo>
                <a:lnTo>
                  <a:pt x="448113" y="522111"/>
                </a:lnTo>
                <a:lnTo>
                  <a:pt x="406807" y="541044"/>
                </a:lnTo>
                <a:lnTo>
                  <a:pt x="368605" y="547220"/>
                </a:lnTo>
                <a:lnTo>
                  <a:pt x="365911" y="547220"/>
                </a:lnTo>
                <a:lnTo>
                  <a:pt x="357224" y="547470"/>
                </a:lnTo>
                <a:lnTo>
                  <a:pt x="711967" y="547470"/>
                </a:lnTo>
                <a:lnTo>
                  <a:pt x="727900" y="512741"/>
                </a:lnTo>
                <a:lnTo>
                  <a:pt x="741748" y="469355"/>
                </a:lnTo>
                <a:lnTo>
                  <a:pt x="750267" y="424128"/>
                </a:lnTo>
                <a:lnTo>
                  <a:pt x="750316" y="423865"/>
                </a:lnTo>
                <a:lnTo>
                  <a:pt x="753251" y="376624"/>
                </a:lnTo>
                <a:lnTo>
                  <a:pt x="750336" y="329362"/>
                </a:lnTo>
                <a:lnTo>
                  <a:pt x="741789" y="283889"/>
                </a:lnTo>
                <a:lnTo>
                  <a:pt x="727964" y="240517"/>
                </a:lnTo>
                <a:lnTo>
                  <a:pt x="712013" y="205711"/>
                </a:lnTo>
                <a:close/>
              </a:path>
              <a:path w="753745" h="753745" extrusionOk="0">
                <a:moveTo>
                  <a:pt x="422825" y="478944"/>
                </a:moveTo>
                <a:lnTo>
                  <a:pt x="267010" y="478944"/>
                </a:lnTo>
                <a:lnTo>
                  <a:pt x="277214" y="485412"/>
                </a:lnTo>
                <a:lnTo>
                  <a:pt x="287929" y="490935"/>
                </a:lnTo>
                <a:lnTo>
                  <a:pt x="334540" y="503919"/>
                </a:lnTo>
                <a:lnTo>
                  <a:pt x="366043" y="505624"/>
                </a:lnTo>
                <a:lnTo>
                  <a:pt x="374545" y="504791"/>
                </a:lnTo>
                <a:lnTo>
                  <a:pt x="382254" y="503311"/>
                </a:lnTo>
                <a:lnTo>
                  <a:pt x="390249" y="501872"/>
                </a:lnTo>
                <a:lnTo>
                  <a:pt x="398156" y="499040"/>
                </a:lnTo>
                <a:lnTo>
                  <a:pt x="412462" y="490935"/>
                </a:lnTo>
                <a:lnTo>
                  <a:pt x="418707" y="485145"/>
                </a:lnTo>
                <a:lnTo>
                  <a:pt x="422825" y="478944"/>
                </a:lnTo>
                <a:close/>
              </a:path>
              <a:path w="753745" h="753745" extrusionOk="0">
                <a:moveTo>
                  <a:pt x="367233" y="247834"/>
                </a:moveTo>
                <a:lnTo>
                  <a:pt x="319978" y="253757"/>
                </a:lnTo>
                <a:lnTo>
                  <a:pt x="281131" y="271527"/>
                </a:lnTo>
                <a:lnTo>
                  <a:pt x="412357" y="271527"/>
                </a:lnTo>
                <a:lnTo>
                  <a:pt x="373633" y="248495"/>
                </a:lnTo>
                <a:lnTo>
                  <a:pt x="367233" y="247834"/>
                </a:lnTo>
                <a:close/>
              </a:path>
            </a:pathLst>
          </a:custGeom>
          <a:solidFill>
            <a:srgbClr val="7E203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190" name="Google Shape;190;g3a047d002c1_0_7"/>
          <p:cNvSpPr/>
          <p:nvPr/>
        </p:nvSpPr>
        <p:spPr>
          <a:xfrm>
            <a:off x="8844840" y="985320"/>
            <a:ext cx="11985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1" name="Google Shape;191;g3a047d002c1_0_7"/>
          <p:cNvSpPr/>
          <p:nvPr/>
        </p:nvSpPr>
        <p:spPr>
          <a:xfrm>
            <a:off x="6620040" y="4048560"/>
            <a:ext cx="1491600" cy="663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21600" rIns="90000" bIns="21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92" name="Google Shape;192;g3a047d002c1_0_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871720" y="2061210"/>
            <a:ext cx="2841625" cy="1195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3a047d002c1_0_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93375" y="4594262"/>
            <a:ext cx="3331426" cy="1371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3a047d002c1_0_7"/>
          <p:cNvSpPr txBox="1"/>
          <p:nvPr/>
        </p:nvSpPr>
        <p:spPr>
          <a:xfrm>
            <a:off x="2990750" y="763377"/>
            <a:ext cx="4572000" cy="5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Distances between CA of the mutant to N of PAF (the ones in magenta are new mutants)</a:t>
            </a:r>
            <a:endParaRPr lang="en-US"/>
          </a:p>
        </p:txBody>
      </p:sp>
      <p:pic>
        <p:nvPicPr>
          <p:cNvPr id="196" name="Google Shape;196;g3a047d002c1_0_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79276" y="1750251"/>
            <a:ext cx="3445526" cy="154237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3a047d002c1_0_7"/>
          <p:cNvSpPr txBox="1"/>
          <p:nvPr/>
        </p:nvSpPr>
        <p:spPr>
          <a:xfrm>
            <a:off x="619100" y="868225"/>
            <a:ext cx="31527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Previous Mutants</a:t>
            </a:r>
            <a:endParaRPr sz="1800"/>
          </a:p>
        </p:txBody>
      </p:sp>
      <p:sp>
        <p:nvSpPr>
          <p:cNvPr id="198" name="Google Shape;198;g3a047d002c1_0_7"/>
          <p:cNvSpPr txBox="1"/>
          <p:nvPr/>
        </p:nvSpPr>
        <p:spPr>
          <a:xfrm>
            <a:off x="542925" y="3867150"/>
            <a:ext cx="3571800" cy="2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Additional Mutants</a:t>
            </a:r>
            <a:endParaRPr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685" y="1988820"/>
            <a:ext cx="1066165" cy="23063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315" y="981075"/>
            <a:ext cx="2825115" cy="28251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7620" y="4220845"/>
            <a:ext cx="5559425" cy="22879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"/>
          <p:cNvSpPr txBox="1"/>
          <p:nvPr>
            <p:ph type="sldNum" idx="12"/>
          </p:nvPr>
        </p:nvSpPr>
        <p:spPr>
          <a:xfrm>
            <a:off x="10688760" y="6444720"/>
            <a:ext cx="105228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Libre Frankli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rPr>
            </a:fld>
            <a:endParaRPr sz="14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04" name="Google Shape;204;p5"/>
          <p:cNvSpPr/>
          <p:nvPr/>
        </p:nvSpPr>
        <p:spPr>
          <a:xfrm>
            <a:off x="220320" y="64800"/>
            <a:ext cx="8876880" cy="5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strike="noStrik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5" name="Google Shape;205;p5"/>
          <p:cNvSpPr/>
          <p:nvPr/>
        </p:nvSpPr>
        <p:spPr>
          <a:xfrm>
            <a:off x="257040" y="6465600"/>
            <a:ext cx="7828920" cy="51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4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endParaRPr sz="1400" b="0" strike="noStrik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6" name="Google Shape;206;p5"/>
          <p:cNvSpPr/>
          <p:nvPr/>
        </p:nvSpPr>
        <p:spPr>
          <a:xfrm>
            <a:off x="6750720" y="2112120"/>
            <a:ext cx="9143640" cy="30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strike="noStrik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207" name="Google Shape;207;p5"/>
          <p:cNvGrpSpPr/>
          <p:nvPr/>
        </p:nvGrpSpPr>
        <p:grpSpPr>
          <a:xfrm>
            <a:off x="0" y="15840"/>
            <a:ext cx="12092760" cy="797760"/>
            <a:chOff x="0" y="15840"/>
            <a:chExt cx="12092760" cy="797760"/>
          </a:xfrm>
        </p:grpSpPr>
        <p:sp>
          <p:nvSpPr>
            <p:cNvPr id="208" name="Google Shape;208;p5"/>
            <p:cNvSpPr/>
            <p:nvPr/>
          </p:nvSpPr>
          <p:spPr>
            <a:xfrm>
              <a:off x="0" y="15840"/>
              <a:ext cx="12092760" cy="788760"/>
            </a:xfrm>
            <a:custGeom>
              <a:avLst/>
              <a:gdLst/>
              <a:ahLst/>
              <a:cxnLst/>
              <a:rect l="l" t="t" r="r" b="b"/>
              <a:pathLst>
                <a:path w="12192000" h="695325" extrusionOk="0">
                  <a:moveTo>
                    <a:pt x="0" y="695325"/>
                  </a:moveTo>
                  <a:lnTo>
                    <a:pt x="12192000" y="695325"/>
                  </a:lnTo>
                  <a:lnTo>
                    <a:pt x="12192000" y="0"/>
                  </a:lnTo>
                  <a:lnTo>
                    <a:pt x="0" y="0"/>
                  </a:lnTo>
                  <a:lnTo>
                    <a:pt x="0" y="695325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strike="noStrike">
                <a:solidFill>
                  <a:srgbClr val="D9D9D9"/>
                </a:solidFill>
                <a:highlight>
                  <a:srgbClr val="C0C0C0"/>
                </a:highlight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116360" y="506160"/>
              <a:ext cx="2280960" cy="3074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strike="noStrike">
                <a:solidFill>
                  <a:srgbClr val="D9D9D9"/>
                </a:solidFill>
                <a:highlight>
                  <a:srgbClr val="808080"/>
                </a:highlight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10" name="Google Shape;210;p5"/>
          <p:cNvSpPr/>
          <p:nvPr/>
        </p:nvSpPr>
        <p:spPr>
          <a:xfrm>
            <a:off x="-3990600" y="223560"/>
            <a:ext cx="1124604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Results</a:t>
            </a:r>
            <a:endParaRPr sz="2300" b="0" strike="noStrik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1" name="Google Shape;211;p5"/>
          <p:cNvSpPr/>
          <p:nvPr/>
        </p:nvSpPr>
        <p:spPr>
          <a:xfrm>
            <a:off x="8975520" y="1006200"/>
            <a:ext cx="1198440" cy="30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strike="noStrik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2" name="Google Shape;212;p5"/>
          <p:cNvSpPr/>
          <p:nvPr/>
        </p:nvSpPr>
        <p:spPr>
          <a:xfrm>
            <a:off x="6750720" y="4069440"/>
            <a:ext cx="1491480" cy="6624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21600" rIns="90000" bIns="216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0" strike="noStrik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13" name="Google Shape;213;p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118745" y="1988820"/>
            <a:ext cx="3846830" cy="155448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5"/>
          <p:cNvGrpSpPr/>
          <p:nvPr/>
        </p:nvGrpSpPr>
        <p:grpSpPr>
          <a:xfrm>
            <a:off x="98640" y="45360"/>
            <a:ext cx="753480" cy="753480"/>
            <a:chOff x="98640" y="45360"/>
            <a:chExt cx="753480" cy="753480"/>
          </a:xfrm>
        </p:grpSpPr>
        <p:pic>
          <p:nvPicPr>
            <p:cNvPr id="215" name="Google Shape;215;p5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389520" y="317160"/>
              <a:ext cx="98280" cy="1436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6" name="Google Shape;216;p5"/>
            <p:cNvSpPr/>
            <p:nvPr/>
          </p:nvSpPr>
          <p:spPr>
            <a:xfrm>
              <a:off x="98640" y="45360"/>
              <a:ext cx="753480" cy="753480"/>
            </a:xfrm>
            <a:custGeom>
              <a:avLst/>
              <a:gdLst/>
              <a:ahLst/>
              <a:cxnLst/>
              <a:rect l="l" t="t" r="r" b="b"/>
              <a:pathLst>
                <a:path w="753745" h="753745" extrusionOk="0">
                  <a:moveTo>
                    <a:pt x="376965" y="0"/>
                  </a:moveTo>
                  <a:lnTo>
                    <a:pt x="376634" y="0"/>
                  </a:lnTo>
                  <a:lnTo>
                    <a:pt x="329069" y="2954"/>
                  </a:lnTo>
                  <a:lnTo>
                    <a:pt x="329284" y="2954"/>
                  </a:lnTo>
                  <a:lnTo>
                    <a:pt x="283781" y="11538"/>
                  </a:lnTo>
                  <a:lnTo>
                    <a:pt x="240397" y="25399"/>
                  </a:lnTo>
                  <a:lnTo>
                    <a:pt x="199476" y="44184"/>
                  </a:lnTo>
                  <a:lnTo>
                    <a:pt x="161367" y="67541"/>
                  </a:lnTo>
                  <a:lnTo>
                    <a:pt x="126423" y="95116"/>
                  </a:lnTo>
                  <a:lnTo>
                    <a:pt x="94995" y="126556"/>
                  </a:lnTo>
                  <a:lnTo>
                    <a:pt x="67436" y="161509"/>
                  </a:lnTo>
                  <a:lnTo>
                    <a:pt x="44098" y="199622"/>
                  </a:lnTo>
                  <a:lnTo>
                    <a:pt x="25333" y="240541"/>
                  </a:lnTo>
                  <a:lnTo>
                    <a:pt x="11494" y="283914"/>
                  </a:lnTo>
                  <a:lnTo>
                    <a:pt x="2932" y="329388"/>
                  </a:lnTo>
                  <a:lnTo>
                    <a:pt x="0" y="376623"/>
                  </a:lnTo>
                  <a:lnTo>
                    <a:pt x="2936" y="423865"/>
                  </a:lnTo>
                  <a:lnTo>
                    <a:pt x="11506" y="469355"/>
                  </a:lnTo>
                  <a:lnTo>
                    <a:pt x="25357" y="512741"/>
                  </a:lnTo>
                  <a:lnTo>
                    <a:pt x="44136" y="553669"/>
                  </a:lnTo>
                  <a:lnTo>
                    <a:pt x="67489" y="591787"/>
                  </a:lnTo>
                  <a:lnTo>
                    <a:pt x="95063" y="626743"/>
                  </a:lnTo>
                  <a:lnTo>
                    <a:pt x="126507" y="658182"/>
                  </a:lnTo>
                  <a:lnTo>
                    <a:pt x="161466" y="685753"/>
                  </a:lnTo>
                  <a:lnTo>
                    <a:pt x="199588" y="709101"/>
                  </a:lnTo>
                  <a:lnTo>
                    <a:pt x="240521" y="727876"/>
                  </a:lnTo>
                  <a:lnTo>
                    <a:pt x="283912" y="741723"/>
                  </a:lnTo>
                  <a:lnTo>
                    <a:pt x="329418" y="750289"/>
                  </a:lnTo>
                  <a:lnTo>
                    <a:pt x="376621" y="753222"/>
                  </a:lnTo>
                  <a:lnTo>
                    <a:pt x="423865" y="750289"/>
                  </a:lnTo>
                  <a:lnTo>
                    <a:pt x="469358" y="741723"/>
                  </a:lnTo>
                  <a:lnTo>
                    <a:pt x="512746" y="727876"/>
                  </a:lnTo>
                  <a:lnTo>
                    <a:pt x="553678" y="709101"/>
                  </a:lnTo>
                  <a:lnTo>
                    <a:pt x="591799" y="685753"/>
                  </a:lnTo>
                  <a:lnTo>
                    <a:pt x="626757" y="658182"/>
                  </a:lnTo>
                  <a:lnTo>
                    <a:pt x="658199" y="626743"/>
                  </a:lnTo>
                  <a:lnTo>
                    <a:pt x="685772" y="591788"/>
                  </a:lnTo>
                  <a:lnTo>
                    <a:pt x="709123" y="553669"/>
                  </a:lnTo>
                  <a:lnTo>
                    <a:pt x="717875" y="534592"/>
                  </a:lnTo>
                  <a:lnTo>
                    <a:pt x="389407" y="534592"/>
                  </a:lnTo>
                  <a:lnTo>
                    <a:pt x="389407" y="463805"/>
                  </a:lnTo>
                  <a:lnTo>
                    <a:pt x="234325" y="463805"/>
                  </a:lnTo>
                  <a:lnTo>
                    <a:pt x="234325" y="418707"/>
                  </a:lnTo>
                  <a:lnTo>
                    <a:pt x="245787" y="406029"/>
                  </a:lnTo>
                  <a:lnTo>
                    <a:pt x="257125" y="393023"/>
                  </a:lnTo>
                  <a:lnTo>
                    <a:pt x="290303" y="352143"/>
                  </a:lnTo>
                  <a:lnTo>
                    <a:pt x="320930" y="309882"/>
                  </a:lnTo>
                  <a:lnTo>
                    <a:pt x="348498" y="267353"/>
                  </a:lnTo>
                  <a:lnTo>
                    <a:pt x="372679" y="225561"/>
                  </a:lnTo>
                  <a:lnTo>
                    <a:pt x="386445" y="198770"/>
                  </a:lnTo>
                  <a:lnTo>
                    <a:pt x="708708" y="198770"/>
                  </a:lnTo>
                  <a:lnTo>
                    <a:pt x="685906" y="161509"/>
                  </a:lnTo>
                  <a:lnTo>
                    <a:pt x="658361" y="126556"/>
                  </a:lnTo>
                  <a:lnTo>
                    <a:pt x="626948" y="95116"/>
                  </a:lnTo>
                  <a:lnTo>
                    <a:pt x="592017" y="67541"/>
                  </a:lnTo>
                  <a:lnTo>
                    <a:pt x="553924" y="44184"/>
                  </a:lnTo>
                  <a:lnTo>
                    <a:pt x="513019" y="25399"/>
                  </a:lnTo>
                  <a:lnTo>
                    <a:pt x="469655" y="11538"/>
                  </a:lnTo>
                  <a:lnTo>
                    <a:pt x="424187" y="2954"/>
                  </a:lnTo>
                  <a:lnTo>
                    <a:pt x="376965" y="0"/>
                  </a:lnTo>
                  <a:close/>
                </a:path>
                <a:path w="753745" h="753745" extrusionOk="0">
                  <a:moveTo>
                    <a:pt x="708708" y="198770"/>
                  </a:moveTo>
                  <a:lnTo>
                    <a:pt x="446367" y="198770"/>
                  </a:lnTo>
                  <a:lnTo>
                    <a:pt x="446367" y="416063"/>
                  </a:lnTo>
                  <a:lnTo>
                    <a:pt x="491481" y="416063"/>
                  </a:lnTo>
                  <a:lnTo>
                    <a:pt x="491481" y="463805"/>
                  </a:lnTo>
                  <a:lnTo>
                    <a:pt x="446367" y="463805"/>
                  </a:lnTo>
                  <a:lnTo>
                    <a:pt x="446367" y="534592"/>
                  </a:lnTo>
                  <a:lnTo>
                    <a:pt x="717875" y="534592"/>
                  </a:lnTo>
                  <a:lnTo>
                    <a:pt x="727900" y="512741"/>
                  </a:lnTo>
                  <a:lnTo>
                    <a:pt x="741748" y="469355"/>
                  </a:lnTo>
                  <a:lnTo>
                    <a:pt x="750316" y="423865"/>
                  </a:lnTo>
                  <a:lnTo>
                    <a:pt x="753251" y="376624"/>
                  </a:lnTo>
                  <a:lnTo>
                    <a:pt x="750341" y="329388"/>
                  </a:lnTo>
                  <a:lnTo>
                    <a:pt x="741800" y="283914"/>
                  </a:lnTo>
                  <a:lnTo>
                    <a:pt x="727978" y="240541"/>
                  </a:lnTo>
                  <a:lnTo>
                    <a:pt x="709229" y="199622"/>
                  </a:lnTo>
                  <a:lnTo>
                    <a:pt x="708708" y="198770"/>
                  </a:ln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17" name="Google Shape;217;p5"/>
          <p:cNvSpPr txBox="1"/>
          <p:nvPr/>
        </p:nvSpPr>
        <p:spPr>
          <a:xfrm>
            <a:off x="7146246" y="5379650"/>
            <a:ext cx="4388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8" name="Google Shape;218;p5"/>
          <p:cNvSpPr txBox="1"/>
          <p:nvPr/>
        </p:nvSpPr>
        <p:spPr>
          <a:xfrm>
            <a:off x="6959540" y="4940625"/>
            <a:ext cx="4453800" cy="827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/>
              <a:t>Overall Trends: Most mutants retain 70–100% activity (high/medium). Only W96A, A92E, D100A show major losses (&lt;10% yield). </a:t>
            </a:r>
            <a:endParaRPr lang="en-US" altLang="en-US"/>
          </a:p>
        </p:txBody>
      </p:sp>
      <p:sp>
        <p:nvSpPr>
          <p:cNvPr id="219" name="Google Shape;219;p5"/>
          <p:cNvSpPr txBox="1"/>
          <p:nvPr/>
        </p:nvSpPr>
        <p:spPr>
          <a:xfrm>
            <a:off x="262765" y="1313825"/>
            <a:ext cx="3343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Previous Results</a:t>
            </a:r>
            <a:endParaRPr sz="1800"/>
          </a:p>
        </p:txBody>
      </p:sp>
      <p:sp>
        <p:nvSpPr>
          <p:cNvPr id="220" name="Google Shape;220;p5"/>
          <p:cNvSpPr txBox="1"/>
          <p:nvPr/>
        </p:nvSpPr>
        <p:spPr>
          <a:xfrm>
            <a:off x="4511475" y="1119503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Current </a:t>
            </a:r>
            <a:r>
              <a:rPr lang="en-US" sz="1800">
                <a:solidFill>
                  <a:schemeClr val="dk1"/>
                </a:solidFill>
              </a:rPr>
              <a:t>Results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221" name="Google Shape;221;p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528050" y="1916840"/>
            <a:ext cx="5670205" cy="278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030" y="1818005"/>
            <a:ext cx="2062480" cy="356171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ags/tag10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ags/tag2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ags/tag3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ags/tag4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ags/tag5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ags/tag6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ags/tag7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ags/tag8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ags/tag9.xml><?xml version="1.0" encoding="utf-8"?>
<p:tagLst xmlns:p="http://schemas.openxmlformats.org/presentationml/2006/main">
  <p:tag name="KSO_WM_DIAGRAM_VIRTUALLY_FRAME" val="{&quot;height&quot;:356.99527559055116,&quot;left&quot;:24.746456692913387,&quot;top&quot;:106.3275590551181,&quot;width&quot;:694.0913385826772}"/>
</p:tagLst>
</file>

<file path=ppt/theme/theme1.xml><?xml version="1.0" encoding="utf-8"?>
<a:theme xmlns:a="http://schemas.openxmlformats.org/drawingml/2006/main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654</Words>
  <Application>WPS Presentation</Application>
  <PresentationFormat/>
  <Paragraphs>75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8" baseType="lpstr">
      <vt:lpstr>Arial</vt:lpstr>
      <vt:lpstr>SimSun</vt:lpstr>
      <vt:lpstr>Wingdings</vt:lpstr>
      <vt:lpstr>Arial</vt:lpstr>
      <vt:lpstr>Times New Roman</vt:lpstr>
      <vt:lpstr>Libre Franklin</vt:lpstr>
      <vt:lpstr>Calibri</vt:lpstr>
      <vt:lpstr>Franklin Gothic</vt:lpstr>
      <vt:lpstr>Microsoft YaHei</vt:lpstr>
      <vt:lpstr>Arial Unicode MS</vt:lpstr>
      <vt:lpstr>Franklin Gothic Book</vt:lpstr>
      <vt:lpstr>DividendVTI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Nayanika Das</dc:creator>
  <cp:lastModifiedBy>Nayanika</cp:lastModifiedBy>
  <cp:revision>9</cp:revision>
  <dcterms:created xsi:type="dcterms:W3CDTF">2025-11-05T17:38:00Z</dcterms:created>
  <dcterms:modified xsi:type="dcterms:W3CDTF">2025-11-07T15:08:42Z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5</vt:i4>
  </property>
  <property fmtid="{D5CDD505-2E9C-101B-9397-08002B2CF9AE}" pid="4" name="PresentationFormat">
    <vt:lpwstr>Widescreen</vt:lpwstr>
  </property>
  <property fmtid="{D5CDD505-2E9C-101B-9397-08002B2CF9AE}" pid="5" name="Slides">
    <vt:i4>5</vt:i4>
  </property>
  <property fmtid="{D5CDD505-2E9C-101B-9397-08002B2CF9AE}" pid="6" name="ICV">
    <vt:lpwstr>8C771CF7065941FE9073B3E56D8F796D_12</vt:lpwstr>
  </property>
  <property fmtid="{D5CDD505-2E9C-101B-9397-08002B2CF9AE}" pid="7" name="KSOProductBuildVer">
    <vt:lpwstr>1033-12.2.0.23155</vt:lpwstr>
  </property>
</Properties>
</file>